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24"/>
  </p:notesMasterIdLst>
  <p:handoutMasterIdLst>
    <p:handoutMasterId r:id="rId325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1062" r:id="rId159"/>
    <p:sldId id="1408" r:id="rId160"/>
    <p:sldId id="1058" r:id="rId161"/>
    <p:sldId id="2005" r:id="rId162"/>
    <p:sldId id="2094" r:id="rId163"/>
    <p:sldId id="1059" r:id="rId164"/>
    <p:sldId id="1352" r:id="rId165"/>
    <p:sldId id="1347" r:id="rId166"/>
    <p:sldId id="2006" r:id="rId167"/>
    <p:sldId id="2007" r:id="rId168"/>
    <p:sldId id="2008" r:id="rId169"/>
    <p:sldId id="2093" r:id="rId170"/>
    <p:sldId id="2009" r:id="rId171"/>
    <p:sldId id="2253" r:id="rId172"/>
    <p:sldId id="2254" r:id="rId173"/>
    <p:sldId id="1065" r:id="rId174"/>
    <p:sldId id="1066" r:id="rId175"/>
    <p:sldId id="1067" r:id="rId176"/>
    <p:sldId id="1068" r:id="rId177"/>
    <p:sldId id="1069" r:id="rId178"/>
    <p:sldId id="1087" r:id="rId179"/>
    <p:sldId id="1070" r:id="rId180"/>
    <p:sldId id="1071" r:id="rId181"/>
    <p:sldId id="1072" r:id="rId182"/>
    <p:sldId id="1073" r:id="rId183"/>
    <p:sldId id="1074" r:id="rId184"/>
    <p:sldId id="1077" r:id="rId185"/>
    <p:sldId id="1088" r:id="rId186"/>
    <p:sldId id="1089" r:id="rId187"/>
    <p:sldId id="1090" r:id="rId188"/>
    <p:sldId id="1091" r:id="rId189"/>
    <p:sldId id="1092" r:id="rId190"/>
    <p:sldId id="1093" r:id="rId191"/>
    <p:sldId id="1094" r:id="rId192"/>
    <p:sldId id="1095" r:id="rId193"/>
    <p:sldId id="1096" r:id="rId194"/>
    <p:sldId id="1097" r:id="rId195"/>
    <p:sldId id="1098" r:id="rId196"/>
    <p:sldId id="1099" r:id="rId197"/>
    <p:sldId id="1101" r:id="rId198"/>
    <p:sldId id="1102" r:id="rId199"/>
    <p:sldId id="1103" r:id="rId200"/>
    <p:sldId id="1104" r:id="rId201"/>
    <p:sldId id="2010" r:id="rId202"/>
    <p:sldId id="1418" r:id="rId203"/>
    <p:sldId id="1106" r:id="rId204"/>
    <p:sldId id="1107" r:id="rId205"/>
    <p:sldId id="1108" r:id="rId206"/>
    <p:sldId id="1109" r:id="rId207"/>
    <p:sldId id="1110" r:id="rId208"/>
    <p:sldId id="1111" r:id="rId209"/>
    <p:sldId id="1112" r:id="rId210"/>
    <p:sldId id="1113" r:id="rId211"/>
    <p:sldId id="1114" r:id="rId212"/>
    <p:sldId id="1115" r:id="rId213"/>
    <p:sldId id="1116" r:id="rId214"/>
    <p:sldId id="1117" r:id="rId215"/>
    <p:sldId id="1118" r:id="rId216"/>
    <p:sldId id="1119" r:id="rId217"/>
    <p:sldId id="1120" r:id="rId218"/>
    <p:sldId id="1124" r:id="rId219"/>
    <p:sldId id="1121" r:id="rId220"/>
    <p:sldId id="1122" r:id="rId221"/>
    <p:sldId id="1123" r:id="rId222"/>
    <p:sldId id="1006" r:id="rId223"/>
    <p:sldId id="1125" r:id="rId224"/>
    <p:sldId id="1126" r:id="rId225"/>
    <p:sldId id="1127" r:id="rId226"/>
    <p:sldId id="1128" r:id="rId227"/>
    <p:sldId id="1129" r:id="rId228"/>
    <p:sldId id="1130" r:id="rId229"/>
    <p:sldId id="1131" r:id="rId230"/>
    <p:sldId id="1132" r:id="rId231"/>
    <p:sldId id="1133" r:id="rId232"/>
    <p:sldId id="1134" r:id="rId233"/>
    <p:sldId id="1135" r:id="rId234"/>
    <p:sldId id="1297" r:id="rId235"/>
    <p:sldId id="1298" r:id="rId236"/>
    <p:sldId id="1301" r:id="rId237"/>
    <p:sldId id="1302" r:id="rId238"/>
    <p:sldId id="1303" r:id="rId239"/>
    <p:sldId id="1304" r:id="rId240"/>
    <p:sldId id="1305" r:id="rId241"/>
    <p:sldId id="1306" r:id="rId242"/>
    <p:sldId id="1307" r:id="rId243"/>
    <p:sldId id="1308" r:id="rId244"/>
    <p:sldId id="1359" r:id="rId245"/>
    <p:sldId id="1309" r:id="rId246"/>
    <p:sldId id="1310" r:id="rId247"/>
    <p:sldId id="1312" r:id="rId248"/>
    <p:sldId id="1313" r:id="rId249"/>
    <p:sldId id="1314" r:id="rId250"/>
    <p:sldId id="2338" r:id="rId251"/>
    <p:sldId id="1780" r:id="rId252"/>
    <p:sldId id="2339" r:id="rId253"/>
    <p:sldId id="2341" r:id="rId254"/>
    <p:sldId id="2340" r:id="rId255"/>
    <p:sldId id="1781" r:id="rId256"/>
    <p:sldId id="1420" r:id="rId257"/>
    <p:sldId id="1315" r:id="rId258"/>
    <p:sldId id="1782" r:id="rId259"/>
    <p:sldId id="2095" r:id="rId260"/>
    <p:sldId id="1783" r:id="rId261"/>
    <p:sldId id="1784" r:id="rId262"/>
    <p:sldId id="1365" r:id="rId263"/>
    <p:sldId id="1316" r:id="rId264"/>
    <p:sldId id="1374" r:id="rId265"/>
    <p:sldId id="1375" r:id="rId266"/>
    <p:sldId id="1376" r:id="rId267"/>
    <p:sldId id="1786" r:id="rId268"/>
    <p:sldId id="1377" r:id="rId269"/>
    <p:sldId id="1378" r:id="rId270"/>
    <p:sldId id="2096" r:id="rId271"/>
    <p:sldId id="1421" r:id="rId272"/>
    <p:sldId id="1379" r:id="rId273"/>
    <p:sldId id="1787" r:id="rId274"/>
    <p:sldId id="1788" r:id="rId275"/>
    <p:sldId id="1789" r:id="rId276"/>
    <p:sldId id="2342" r:id="rId277"/>
    <p:sldId id="2016" r:id="rId278"/>
    <p:sldId id="2343" r:id="rId279"/>
    <p:sldId id="2344" r:id="rId280"/>
    <p:sldId id="1139" r:id="rId281"/>
    <p:sldId id="1140" r:id="rId282"/>
    <p:sldId id="1317" r:id="rId283"/>
    <p:sldId id="2255" r:id="rId284"/>
    <p:sldId id="1141" r:id="rId285"/>
    <p:sldId id="1318" r:id="rId286"/>
    <p:sldId id="1320" r:id="rId287"/>
    <p:sldId id="1319" r:id="rId288"/>
    <p:sldId id="2018" r:id="rId289"/>
    <p:sldId id="1321" r:id="rId290"/>
    <p:sldId id="1322" r:id="rId291"/>
    <p:sldId id="1323" r:id="rId292"/>
    <p:sldId id="1299" r:id="rId293"/>
    <p:sldId id="1143" r:id="rId294"/>
    <p:sldId id="1144" r:id="rId295"/>
    <p:sldId id="1145" r:id="rId296"/>
    <p:sldId id="1146" r:id="rId297"/>
    <p:sldId id="1147" r:id="rId298"/>
    <p:sldId id="1148" r:id="rId299"/>
    <p:sldId id="1149" r:id="rId300"/>
    <p:sldId id="1150" r:id="rId301"/>
    <p:sldId id="1151" r:id="rId302"/>
    <p:sldId id="1152" r:id="rId303"/>
    <p:sldId id="1153" r:id="rId304"/>
    <p:sldId id="1154" r:id="rId305"/>
    <p:sldId id="1155" r:id="rId306"/>
    <p:sldId id="1156" r:id="rId307"/>
    <p:sldId id="1157" r:id="rId308"/>
    <p:sldId id="1158" r:id="rId309"/>
    <p:sldId id="1159" r:id="rId310"/>
    <p:sldId id="1160" r:id="rId311"/>
    <p:sldId id="1163" r:id="rId312"/>
    <p:sldId id="1164" r:id="rId313"/>
    <p:sldId id="1165" r:id="rId314"/>
    <p:sldId id="1166" r:id="rId315"/>
    <p:sldId id="1167" r:id="rId316"/>
    <p:sldId id="1168" r:id="rId317"/>
    <p:sldId id="1169" r:id="rId318"/>
    <p:sldId id="1170" r:id="rId319"/>
    <p:sldId id="1171" r:id="rId320"/>
    <p:sldId id="1172" r:id="rId321"/>
    <p:sldId id="1173" r:id="rId322"/>
    <p:sldId id="1174" r:id="rId323"/>
  </p:sldIdLst>
  <p:sldSz cx="10440988" cy="6858000"/>
  <p:notesSz cx="6797675" cy="9926638"/>
  <p:embeddedFontLst>
    <p:embeddedFont>
      <p:font typeface="Calvin" panose="020B0600000101010101"/>
      <p:regular r:id="rId326"/>
    </p:embeddedFont>
    <p:embeddedFont>
      <p:font typeface="Cambria Math" panose="02040503050406030204" pitchFamily="18" charset="0"/>
      <p:regular r:id="rId327"/>
    </p:embeddedFont>
    <p:embeddedFont>
      <p:font typeface="Candara" panose="020E0502030303020204" pitchFamily="34" charset="0"/>
      <p:regular r:id="rId328"/>
      <p:bold r:id="rId329"/>
      <p:italic r:id="rId330"/>
      <p:boldItalic r:id="rId331"/>
    </p:embeddedFont>
    <p:embeddedFont>
      <p:font typeface="Consolas" panose="020B0609020204030204" pitchFamily="49" charset="0"/>
      <p:regular r:id="rId332"/>
      <p:bold r:id="rId333"/>
      <p:italic r:id="rId334"/>
      <p:boldItalic r:id="rId335"/>
    </p:embeddedFont>
    <p:embeddedFont>
      <p:font typeface="Microsoft Sans Serif" panose="020B0604020202020204" pitchFamily="34" charset="0"/>
      <p:regular r:id="rId336"/>
    </p:embeddedFont>
    <p:embeddedFont>
      <p:font typeface="고도 B" panose="02000503000000020004" pitchFamily="2" charset="-127"/>
      <p:regular r:id="rId337"/>
    </p:embeddedFont>
    <p:embeddedFont>
      <p:font typeface="고도 M" panose="02000503000000020004" pitchFamily="2" charset="-127"/>
      <p:regular r:id="rId338"/>
    </p:embeddedFont>
    <p:embeddedFont>
      <p:font typeface="나눔스퀘어 ExtraBold" panose="020B0600000101010101" pitchFamily="50" charset="-127"/>
      <p:bold r:id="rId339"/>
    </p:embeddedFont>
    <p:embeddedFont>
      <p:font typeface="맑은 고딕" panose="020B0503020000020004" pitchFamily="50" charset="-127"/>
      <p:regular r:id="rId340"/>
      <p:bold r:id="rId341"/>
    </p:embeddedFont>
    <p:embeddedFont>
      <p:font typeface="맑은 고딕" panose="020B0503020000020004" pitchFamily="50" charset="-127"/>
      <p:regular r:id="rId340"/>
      <p:bold r:id="rId34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FFCCCC"/>
    <a:srgbClr val="E2E2F6"/>
    <a:srgbClr val="CCFFCC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6651" autoAdjust="0"/>
  </p:normalViewPr>
  <p:slideViewPr>
    <p:cSldViewPr snapToGrid="0">
      <p:cViewPr varScale="1">
        <p:scale>
          <a:sx n="172" d="100"/>
          <a:sy n="172" d="100"/>
        </p:scale>
        <p:origin x="1396" y="104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0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tableStyles" Target="tableStyles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1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font" Target="fonts/font12.fntdata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font" Target="fonts/font13.fntdata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3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font" Target="fonts/font14.fntdata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4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font" Target="fonts/font15.fntdata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5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font" Target="fonts/font16.fntdata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commentAuthors" Target="commentAuthors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7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8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9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theme" Target="theme/theme1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font" Target="fonts/font11.fntdata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2.fntdata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2246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1449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0084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4982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7253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0157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4359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68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5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image" Target="../media/image77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2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9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00.sv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3.png"/><Relationship Id="rId4" Type="http://schemas.openxmlformats.org/officeDocument/2006/relationships/image" Target="../media/image811.png"/><Relationship Id="rId9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86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 처리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364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13936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Out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733731" y="3405292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41652" y="3056390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D77E399-10D6-42A4-AE74-327A87369A57}"/>
              </a:ext>
            </a:extLst>
          </p:cNvPr>
          <p:cNvCxnSpPr>
            <a:cxnSpLocks/>
          </p:cNvCxnSpPr>
          <p:nvPr/>
        </p:nvCxnSpPr>
        <p:spPr>
          <a:xfrm>
            <a:off x="1730651" y="2991153"/>
            <a:ext cx="20560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4460EAA-A3F3-40EB-AFE9-AC39F4D1047A}"/>
              </a:ext>
            </a:extLst>
          </p:cNvPr>
          <p:cNvSpPr txBox="1"/>
          <p:nvPr/>
        </p:nvSpPr>
        <p:spPr>
          <a:xfrm>
            <a:off x="972762" y="307515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=1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(9-4)//1+1 = 6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623725-1A03-4816-8EBE-E233BDF46E64}"/>
              </a:ext>
            </a:extLst>
          </p:cNvPr>
          <p:cNvSpPr txBox="1"/>
          <p:nvPr/>
        </p:nvSpPr>
        <p:spPr>
          <a:xfrm>
            <a:off x="5430938" y="334779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3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895592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38522" y="74869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69735" y="178892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1003" y="1803918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321755" y="18184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43037"/>
            <a:ext cx="3057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68171" y="3579908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73311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75107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31056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65278" y="142422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207616" y="3129540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0007" y="4801096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956847" y="6529266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62994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436335" y="1334439"/>
            <a:ext cx="2093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[[1,2,3],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[4,5,6],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[7,8,9]]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102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351360-7FFE-416C-9BD7-2B451CAD6349}"/>
              </a:ext>
            </a:extLst>
          </p:cNvPr>
          <p:cNvSpPr/>
          <p:nvPr/>
        </p:nvSpPr>
        <p:spPr>
          <a:xfrm>
            <a:off x="4362476" y="2270309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7ABF11-FD3A-489E-BA54-664AE1C271C0}"/>
              </a:ext>
            </a:extLst>
          </p:cNvPr>
          <p:cNvGrpSpPr/>
          <p:nvPr/>
        </p:nvGrpSpPr>
        <p:grpSpPr>
          <a:xfrm>
            <a:off x="4415410" y="2316100"/>
            <a:ext cx="1321623" cy="440541"/>
            <a:chOff x="4421708" y="2325839"/>
            <a:chExt cx="1321623" cy="44054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4188DB-70DF-4483-A797-606B968C23C7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A430E1-AF66-4B25-B9C9-633A05D61E18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CEB7A3-FDAD-4093-8812-F610FE4292F2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BB5D56-ED72-4AB3-A96D-C024CA18A82B}"/>
              </a:ext>
            </a:extLst>
          </p:cNvPr>
          <p:cNvSpPr/>
          <p:nvPr/>
        </p:nvSpPr>
        <p:spPr>
          <a:xfrm>
            <a:off x="4362476" y="2802432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4404DB-48A7-48D6-9C4A-44F1892FF918}"/>
              </a:ext>
            </a:extLst>
          </p:cNvPr>
          <p:cNvGrpSpPr/>
          <p:nvPr/>
        </p:nvGrpSpPr>
        <p:grpSpPr>
          <a:xfrm>
            <a:off x="4415410" y="2848223"/>
            <a:ext cx="1321623" cy="440541"/>
            <a:chOff x="4421708" y="2325839"/>
            <a:chExt cx="1321623" cy="44054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FEC8C1-86ED-4210-B5E1-EDB4DBE730AB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943434-13D8-4CFD-8F76-951F83C1944D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E633C8-05A8-4547-A72F-2A0EF1E551D8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A4B4A1-7D81-4343-9E78-6D15C6D701C3}"/>
              </a:ext>
            </a:extLst>
          </p:cNvPr>
          <p:cNvSpPr/>
          <p:nvPr/>
        </p:nvSpPr>
        <p:spPr>
          <a:xfrm>
            <a:off x="4362476" y="3334555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9E15802-55A7-450F-9464-E2B67F351F9F}"/>
              </a:ext>
            </a:extLst>
          </p:cNvPr>
          <p:cNvGrpSpPr/>
          <p:nvPr/>
        </p:nvGrpSpPr>
        <p:grpSpPr>
          <a:xfrm>
            <a:off x="4415410" y="3380346"/>
            <a:ext cx="1321623" cy="440541"/>
            <a:chOff x="4421708" y="2325839"/>
            <a:chExt cx="1321623" cy="44054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69B118C-5A2B-498A-A480-CF55202E7EEC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89C0B4B-3BFB-419E-8E74-060E88845D7F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BF0236-1BC2-4E41-B133-EB605C9F0D1C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08105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881B56-7EE1-48DD-9093-9E3151B16D73}"/>
              </a:ext>
            </a:extLst>
          </p:cNvPr>
          <p:cNvSpPr/>
          <p:nvPr/>
        </p:nvSpPr>
        <p:spPr>
          <a:xfrm>
            <a:off x="4658426" y="1850127"/>
            <a:ext cx="1760884" cy="18963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9B6D6-A5D6-451C-B5B3-1B8D37E2428B}"/>
              </a:ext>
            </a:extLst>
          </p:cNvPr>
          <p:cNvSpPr/>
          <p:nvPr/>
        </p:nvSpPr>
        <p:spPr>
          <a:xfrm>
            <a:off x="4700930" y="1899137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10685-5A9F-45EA-BD6C-8DD91F0BAFF3}"/>
              </a:ext>
            </a:extLst>
          </p:cNvPr>
          <p:cNvSpPr/>
          <p:nvPr/>
        </p:nvSpPr>
        <p:spPr>
          <a:xfrm>
            <a:off x="474599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1C7B85-76CE-4C47-8782-481AD6C657B1}"/>
              </a:ext>
            </a:extLst>
          </p:cNvPr>
          <p:cNvSpPr/>
          <p:nvPr/>
        </p:nvSpPr>
        <p:spPr>
          <a:xfrm>
            <a:off x="479041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C225AF-8E05-4C86-B905-CBAA2AEF1DFA}"/>
              </a:ext>
            </a:extLst>
          </p:cNvPr>
          <p:cNvSpPr/>
          <p:nvPr/>
        </p:nvSpPr>
        <p:spPr>
          <a:xfrm>
            <a:off x="527602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8C84DB-8994-4F6F-8FA3-488CB7517CC9}"/>
              </a:ext>
            </a:extLst>
          </p:cNvPr>
          <p:cNvSpPr/>
          <p:nvPr/>
        </p:nvSpPr>
        <p:spPr>
          <a:xfrm>
            <a:off x="532044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68C7D-0023-4F78-A385-A485BC1F0328}"/>
              </a:ext>
            </a:extLst>
          </p:cNvPr>
          <p:cNvSpPr/>
          <p:nvPr/>
        </p:nvSpPr>
        <p:spPr>
          <a:xfrm>
            <a:off x="580605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B9ADAD-BF50-4E49-AB61-D7B120A01309}"/>
              </a:ext>
            </a:extLst>
          </p:cNvPr>
          <p:cNvSpPr/>
          <p:nvPr/>
        </p:nvSpPr>
        <p:spPr>
          <a:xfrm>
            <a:off x="585047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1D02A3-7281-4601-82B4-BC463124A25A}"/>
              </a:ext>
            </a:extLst>
          </p:cNvPr>
          <p:cNvSpPr/>
          <p:nvPr/>
        </p:nvSpPr>
        <p:spPr>
          <a:xfrm>
            <a:off x="4700930" y="2494280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B4CF90-6A4A-4DDF-8607-AF6FD16E538E}"/>
              </a:ext>
            </a:extLst>
          </p:cNvPr>
          <p:cNvSpPr/>
          <p:nvPr/>
        </p:nvSpPr>
        <p:spPr>
          <a:xfrm>
            <a:off x="474599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9F7F28-520F-4154-A6B4-00B3441441AD}"/>
              </a:ext>
            </a:extLst>
          </p:cNvPr>
          <p:cNvSpPr/>
          <p:nvPr/>
        </p:nvSpPr>
        <p:spPr>
          <a:xfrm>
            <a:off x="479041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153F5B-4529-4B4F-AC76-21112AA76425}"/>
              </a:ext>
            </a:extLst>
          </p:cNvPr>
          <p:cNvSpPr/>
          <p:nvPr/>
        </p:nvSpPr>
        <p:spPr>
          <a:xfrm>
            <a:off x="527602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B1E31-C293-4CDF-9421-F307428841EE}"/>
              </a:ext>
            </a:extLst>
          </p:cNvPr>
          <p:cNvSpPr/>
          <p:nvPr/>
        </p:nvSpPr>
        <p:spPr>
          <a:xfrm>
            <a:off x="532044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72FAAE-F81C-4BC0-A6AC-7A53DE6252B7}"/>
              </a:ext>
            </a:extLst>
          </p:cNvPr>
          <p:cNvSpPr/>
          <p:nvPr/>
        </p:nvSpPr>
        <p:spPr>
          <a:xfrm>
            <a:off x="580605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0130F-2AF7-40BC-8037-95CA9461DF37}"/>
              </a:ext>
            </a:extLst>
          </p:cNvPr>
          <p:cNvSpPr/>
          <p:nvPr/>
        </p:nvSpPr>
        <p:spPr>
          <a:xfrm>
            <a:off x="585047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5F9969-1A10-465C-96C4-7A91464F4734}"/>
              </a:ext>
            </a:extLst>
          </p:cNvPr>
          <p:cNvSpPr/>
          <p:nvPr/>
        </p:nvSpPr>
        <p:spPr>
          <a:xfrm>
            <a:off x="4700930" y="3089423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FB0F45-8198-4B86-825E-3F80C9EFF894}"/>
              </a:ext>
            </a:extLst>
          </p:cNvPr>
          <p:cNvSpPr/>
          <p:nvPr/>
        </p:nvSpPr>
        <p:spPr>
          <a:xfrm>
            <a:off x="474599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5944A9-0820-4F2A-88FD-50A0ECB5B1E8}"/>
              </a:ext>
            </a:extLst>
          </p:cNvPr>
          <p:cNvSpPr/>
          <p:nvPr/>
        </p:nvSpPr>
        <p:spPr>
          <a:xfrm>
            <a:off x="479041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AB24F6-22EF-4653-9E91-A450216A3B53}"/>
              </a:ext>
            </a:extLst>
          </p:cNvPr>
          <p:cNvSpPr/>
          <p:nvPr/>
        </p:nvSpPr>
        <p:spPr>
          <a:xfrm>
            <a:off x="527602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616206-A335-43CE-AC69-5CD717F05823}"/>
              </a:ext>
            </a:extLst>
          </p:cNvPr>
          <p:cNvSpPr/>
          <p:nvPr/>
        </p:nvSpPr>
        <p:spPr>
          <a:xfrm>
            <a:off x="532044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ABE4F2-F470-410C-98D4-5737A2B1ACCF}"/>
              </a:ext>
            </a:extLst>
          </p:cNvPr>
          <p:cNvSpPr/>
          <p:nvPr/>
        </p:nvSpPr>
        <p:spPr>
          <a:xfrm>
            <a:off x="580605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8CBFA6-8500-49F7-88AB-0B05970365FD}"/>
              </a:ext>
            </a:extLst>
          </p:cNvPr>
          <p:cNvSpPr/>
          <p:nvPr/>
        </p:nvSpPr>
        <p:spPr>
          <a:xfrm>
            <a:off x="585047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A2A0C1-DF19-4E19-920E-61F27BC58E93}"/>
              </a:ext>
            </a:extLst>
          </p:cNvPr>
          <p:cNvSpPr/>
          <p:nvPr/>
        </p:nvSpPr>
        <p:spPr>
          <a:xfrm>
            <a:off x="4183288" y="2015751"/>
            <a:ext cx="2476654" cy="15641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(2,3,3,2)=&gt;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B24CA5-E03C-4F32-B7BC-543EF47779BC}"/>
              </a:ext>
            </a:extLst>
          </p:cNvPr>
          <p:cNvSpPr/>
          <p:nvPr/>
        </p:nvSpPr>
        <p:spPr>
          <a:xfrm>
            <a:off x="4225862" y="2053084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8246B-A314-4253-82D0-596E002A9B23}"/>
              </a:ext>
            </a:extLst>
          </p:cNvPr>
          <p:cNvSpPr/>
          <p:nvPr/>
        </p:nvSpPr>
        <p:spPr>
          <a:xfrm>
            <a:off x="4266584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443BD-5591-46F8-9B8C-5A82C17D9F0F}"/>
              </a:ext>
            </a:extLst>
          </p:cNvPr>
          <p:cNvSpPr/>
          <p:nvPr/>
        </p:nvSpPr>
        <p:spPr>
          <a:xfrm>
            <a:off x="4307305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5BEC52-7401-4FEF-98F7-3295402D947A}"/>
              </a:ext>
            </a:extLst>
          </p:cNvPr>
          <p:cNvSpPr/>
          <p:nvPr/>
        </p:nvSpPr>
        <p:spPr>
          <a:xfrm>
            <a:off x="4651594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B75619-5FB5-4DE1-9597-5EE5F93C56B4}"/>
              </a:ext>
            </a:extLst>
          </p:cNvPr>
          <p:cNvSpPr/>
          <p:nvPr/>
        </p:nvSpPr>
        <p:spPr>
          <a:xfrm>
            <a:off x="5036605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B523AF-8100-4645-8FFD-42A66448A5DC}"/>
              </a:ext>
            </a:extLst>
          </p:cNvPr>
          <p:cNvSpPr/>
          <p:nvPr/>
        </p:nvSpPr>
        <p:spPr>
          <a:xfrm>
            <a:off x="5077326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20F74-175F-4A8B-9347-122F0BA9033A}"/>
              </a:ext>
            </a:extLst>
          </p:cNvPr>
          <p:cNvSpPr/>
          <p:nvPr/>
        </p:nvSpPr>
        <p:spPr>
          <a:xfrm>
            <a:off x="5421615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03F82B-7358-4480-94AB-52CE11FB5867}"/>
              </a:ext>
            </a:extLst>
          </p:cNvPr>
          <p:cNvSpPr/>
          <p:nvPr/>
        </p:nvSpPr>
        <p:spPr>
          <a:xfrm>
            <a:off x="5806626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926AD8-7501-4360-AEF2-719FC5A9016D}"/>
              </a:ext>
            </a:extLst>
          </p:cNvPr>
          <p:cNvSpPr/>
          <p:nvPr/>
        </p:nvSpPr>
        <p:spPr>
          <a:xfrm>
            <a:off x="5847347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B22483-4080-424B-BD08-9C5A5D9D675D}"/>
              </a:ext>
            </a:extLst>
          </p:cNvPr>
          <p:cNvSpPr/>
          <p:nvPr/>
        </p:nvSpPr>
        <p:spPr>
          <a:xfrm>
            <a:off x="6191636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E2BCBA-CE62-4249-AB39-3831B8C7EEBF}"/>
              </a:ext>
            </a:extLst>
          </p:cNvPr>
          <p:cNvSpPr/>
          <p:nvPr/>
        </p:nvSpPr>
        <p:spPr>
          <a:xfrm>
            <a:off x="4225862" y="2549769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81CAC8-830C-4735-8CFD-7CE5549C9975}"/>
              </a:ext>
            </a:extLst>
          </p:cNvPr>
          <p:cNvSpPr/>
          <p:nvPr/>
        </p:nvSpPr>
        <p:spPr>
          <a:xfrm>
            <a:off x="4266584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1E43D7-FD4B-409A-8AAA-96794897084D}"/>
              </a:ext>
            </a:extLst>
          </p:cNvPr>
          <p:cNvSpPr/>
          <p:nvPr/>
        </p:nvSpPr>
        <p:spPr>
          <a:xfrm>
            <a:off x="4307305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289126-BB69-4B24-AB56-93D0F5C4AE8C}"/>
              </a:ext>
            </a:extLst>
          </p:cNvPr>
          <p:cNvSpPr/>
          <p:nvPr/>
        </p:nvSpPr>
        <p:spPr>
          <a:xfrm>
            <a:off x="4651594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F9C859-19D3-4827-8C40-816511B16FBC}"/>
              </a:ext>
            </a:extLst>
          </p:cNvPr>
          <p:cNvSpPr/>
          <p:nvPr/>
        </p:nvSpPr>
        <p:spPr>
          <a:xfrm>
            <a:off x="5036605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5A6151-9EE9-459C-B13C-EED2960BF7BA}"/>
              </a:ext>
            </a:extLst>
          </p:cNvPr>
          <p:cNvSpPr/>
          <p:nvPr/>
        </p:nvSpPr>
        <p:spPr>
          <a:xfrm>
            <a:off x="5077326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BBEE9E-3938-4BC7-A7C1-8D2F90B6A1BF}"/>
              </a:ext>
            </a:extLst>
          </p:cNvPr>
          <p:cNvSpPr/>
          <p:nvPr/>
        </p:nvSpPr>
        <p:spPr>
          <a:xfrm>
            <a:off x="5421615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AD5CCD-37D0-41D3-8649-162DAE2BA053}"/>
              </a:ext>
            </a:extLst>
          </p:cNvPr>
          <p:cNvSpPr/>
          <p:nvPr/>
        </p:nvSpPr>
        <p:spPr>
          <a:xfrm>
            <a:off x="5806626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8A55350-DB9D-4047-B513-1B6FA3B5ECF2}"/>
              </a:ext>
            </a:extLst>
          </p:cNvPr>
          <p:cNvSpPr/>
          <p:nvPr/>
        </p:nvSpPr>
        <p:spPr>
          <a:xfrm>
            <a:off x="5847347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9E59D4-D746-4B09-8D2C-0471BD7DB408}"/>
              </a:ext>
            </a:extLst>
          </p:cNvPr>
          <p:cNvSpPr/>
          <p:nvPr/>
        </p:nvSpPr>
        <p:spPr>
          <a:xfrm>
            <a:off x="6191636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5B142A-83E2-457C-8900-5DCC92850437}"/>
              </a:ext>
            </a:extLst>
          </p:cNvPr>
          <p:cNvSpPr/>
          <p:nvPr/>
        </p:nvSpPr>
        <p:spPr>
          <a:xfrm>
            <a:off x="4225862" y="3046454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2902BD-F8E1-4BB8-8C69-4C77F66DB3B0}"/>
              </a:ext>
            </a:extLst>
          </p:cNvPr>
          <p:cNvSpPr/>
          <p:nvPr/>
        </p:nvSpPr>
        <p:spPr>
          <a:xfrm>
            <a:off x="4266584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4B1E8-687E-49A5-9501-95ABF15603CF}"/>
              </a:ext>
            </a:extLst>
          </p:cNvPr>
          <p:cNvSpPr/>
          <p:nvPr/>
        </p:nvSpPr>
        <p:spPr>
          <a:xfrm>
            <a:off x="4307305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CAC2B0-631A-40CA-855F-C525050C3E5F}"/>
              </a:ext>
            </a:extLst>
          </p:cNvPr>
          <p:cNvSpPr/>
          <p:nvPr/>
        </p:nvSpPr>
        <p:spPr>
          <a:xfrm>
            <a:off x="4651594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06B72D-1136-4D2D-8211-00F853F2DC73}"/>
              </a:ext>
            </a:extLst>
          </p:cNvPr>
          <p:cNvSpPr/>
          <p:nvPr/>
        </p:nvSpPr>
        <p:spPr>
          <a:xfrm>
            <a:off x="5036605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8355B4-14F1-4F9F-A728-888623CB8413}"/>
              </a:ext>
            </a:extLst>
          </p:cNvPr>
          <p:cNvSpPr/>
          <p:nvPr/>
        </p:nvSpPr>
        <p:spPr>
          <a:xfrm>
            <a:off x="5077326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5FD4509-2463-4E83-A705-00DDB6CAB7DD}"/>
              </a:ext>
            </a:extLst>
          </p:cNvPr>
          <p:cNvSpPr/>
          <p:nvPr/>
        </p:nvSpPr>
        <p:spPr>
          <a:xfrm>
            <a:off x="5421615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D44585-C98E-41C0-BCF2-4AF66FEB19EE}"/>
              </a:ext>
            </a:extLst>
          </p:cNvPr>
          <p:cNvSpPr/>
          <p:nvPr/>
        </p:nvSpPr>
        <p:spPr>
          <a:xfrm>
            <a:off x="5806626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AFE4235-D9AD-467D-8151-38886B9F540A}"/>
              </a:ext>
            </a:extLst>
          </p:cNvPr>
          <p:cNvSpPr/>
          <p:nvPr/>
        </p:nvSpPr>
        <p:spPr>
          <a:xfrm>
            <a:off x="5847347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E0DEE-0B4B-4B76-A593-9E1013787CB7}"/>
              </a:ext>
            </a:extLst>
          </p:cNvPr>
          <p:cNvSpPr/>
          <p:nvPr/>
        </p:nvSpPr>
        <p:spPr>
          <a:xfrm>
            <a:off x="6191636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9032C0-5DC6-43FE-9044-8806BBF01DB7}"/>
              </a:ext>
            </a:extLst>
          </p:cNvPr>
          <p:cNvSpPr/>
          <p:nvPr/>
        </p:nvSpPr>
        <p:spPr>
          <a:xfrm>
            <a:off x="4183288" y="3579544"/>
            <a:ext cx="2476654" cy="15641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E95832-B140-47D0-9890-63E984635AF8}"/>
              </a:ext>
            </a:extLst>
          </p:cNvPr>
          <p:cNvSpPr/>
          <p:nvPr/>
        </p:nvSpPr>
        <p:spPr>
          <a:xfrm>
            <a:off x="4225862" y="3616877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807856-B804-45EB-9E87-70221EA2EA04}"/>
              </a:ext>
            </a:extLst>
          </p:cNvPr>
          <p:cNvSpPr/>
          <p:nvPr/>
        </p:nvSpPr>
        <p:spPr>
          <a:xfrm>
            <a:off x="4266584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C0D563-7419-48CF-B65B-717E0D5FDCAE}"/>
              </a:ext>
            </a:extLst>
          </p:cNvPr>
          <p:cNvSpPr/>
          <p:nvPr/>
        </p:nvSpPr>
        <p:spPr>
          <a:xfrm>
            <a:off x="4307305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D31178-D5E0-4678-A159-3B644E0E98B5}"/>
              </a:ext>
            </a:extLst>
          </p:cNvPr>
          <p:cNvSpPr/>
          <p:nvPr/>
        </p:nvSpPr>
        <p:spPr>
          <a:xfrm>
            <a:off x="4651594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6561700-A0B8-4B76-9286-790CBE973D46}"/>
              </a:ext>
            </a:extLst>
          </p:cNvPr>
          <p:cNvSpPr/>
          <p:nvPr/>
        </p:nvSpPr>
        <p:spPr>
          <a:xfrm>
            <a:off x="5036605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C2E629-34B9-4322-8B70-10CD9EDB02E4}"/>
              </a:ext>
            </a:extLst>
          </p:cNvPr>
          <p:cNvSpPr/>
          <p:nvPr/>
        </p:nvSpPr>
        <p:spPr>
          <a:xfrm>
            <a:off x="5077326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60FC3E-2DDE-4451-B59E-4E74C41AD60F}"/>
              </a:ext>
            </a:extLst>
          </p:cNvPr>
          <p:cNvSpPr/>
          <p:nvPr/>
        </p:nvSpPr>
        <p:spPr>
          <a:xfrm>
            <a:off x="5421615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F630E0D-2854-405E-9500-4C79F82CF6F8}"/>
              </a:ext>
            </a:extLst>
          </p:cNvPr>
          <p:cNvSpPr/>
          <p:nvPr/>
        </p:nvSpPr>
        <p:spPr>
          <a:xfrm>
            <a:off x="5806626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91DEB9-9139-4DBE-A06F-4E4E34B81A3B}"/>
              </a:ext>
            </a:extLst>
          </p:cNvPr>
          <p:cNvSpPr/>
          <p:nvPr/>
        </p:nvSpPr>
        <p:spPr>
          <a:xfrm>
            <a:off x="5847347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EFE500-D718-4143-9D5B-75255AB09188}"/>
              </a:ext>
            </a:extLst>
          </p:cNvPr>
          <p:cNvSpPr/>
          <p:nvPr/>
        </p:nvSpPr>
        <p:spPr>
          <a:xfrm>
            <a:off x="6191636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6FAFABC-D8B0-450F-AE08-95188FA10020}"/>
              </a:ext>
            </a:extLst>
          </p:cNvPr>
          <p:cNvSpPr/>
          <p:nvPr/>
        </p:nvSpPr>
        <p:spPr>
          <a:xfrm>
            <a:off x="4225862" y="4113562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BB8E37-B05B-4467-B60A-59301E37D0A2}"/>
              </a:ext>
            </a:extLst>
          </p:cNvPr>
          <p:cNvSpPr/>
          <p:nvPr/>
        </p:nvSpPr>
        <p:spPr>
          <a:xfrm>
            <a:off x="4266584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6F43831-4B63-492E-9792-B58AAC467820}"/>
              </a:ext>
            </a:extLst>
          </p:cNvPr>
          <p:cNvSpPr/>
          <p:nvPr/>
        </p:nvSpPr>
        <p:spPr>
          <a:xfrm>
            <a:off x="4307305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3390E63-CC3A-4BF6-A6A5-C5B5AF27C2F6}"/>
              </a:ext>
            </a:extLst>
          </p:cNvPr>
          <p:cNvSpPr/>
          <p:nvPr/>
        </p:nvSpPr>
        <p:spPr>
          <a:xfrm>
            <a:off x="4651594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6F65AD9-98E6-4C84-A279-5792E59910A0}"/>
              </a:ext>
            </a:extLst>
          </p:cNvPr>
          <p:cNvSpPr/>
          <p:nvPr/>
        </p:nvSpPr>
        <p:spPr>
          <a:xfrm>
            <a:off x="5036605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61333A9-617D-4309-9341-4FA6CF26F0E7}"/>
              </a:ext>
            </a:extLst>
          </p:cNvPr>
          <p:cNvSpPr/>
          <p:nvPr/>
        </p:nvSpPr>
        <p:spPr>
          <a:xfrm>
            <a:off x="5077326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0C02A3-1DF7-45E2-8E87-205CF0162458}"/>
              </a:ext>
            </a:extLst>
          </p:cNvPr>
          <p:cNvSpPr/>
          <p:nvPr/>
        </p:nvSpPr>
        <p:spPr>
          <a:xfrm>
            <a:off x="5421615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9BCC74-73F7-4A9D-BB1B-CEE6822BC0AE}"/>
              </a:ext>
            </a:extLst>
          </p:cNvPr>
          <p:cNvSpPr/>
          <p:nvPr/>
        </p:nvSpPr>
        <p:spPr>
          <a:xfrm>
            <a:off x="5806626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C76EB-A6A1-40CF-9A44-8B858AD89C84}"/>
              </a:ext>
            </a:extLst>
          </p:cNvPr>
          <p:cNvSpPr/>
          <p:nvPr/>
        </p:nvSpPr>
        <p:spPr>
          <a:xfrm>
            <a:off x="5847347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3E7A27-57DD-4DFD-8BDB-E52A4F26533B}"/>
              </a:ext>
            </a:extLst>
          </p:cNvPr>
          <p:cNvSpPr/>
          <p:nvPr/>
        </p:nvSpPr>
        <p:spPr>
          <a:xfrm>
            <a:off x="6191636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F5A42CE-C2F8-40A5-B614-BE7F8E6ABA90}"/>
              </a:ext>
            </a:extLst>
          </p:cNvPr>
          <p:cNvSpPr/>
          <p:nvPr/>
        </p:nvSpPr>
        <p:spPr>
          <a:xfrm>
            <a:off x="4225862" y="4610247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96DCA8-7958-408D-952C-9C7C6706BA7D}"/>
              </a:ext>
            </a:extLst>
          </p:cNvPr>
          <p:cNvSpPr/>
          <p:nvPr/>
        </p:nvSpPr>
        <p:spPr>
          <a:xfrm>
            <a:off x="4266584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9124C24-9DDF-465C-A339-EC9BEE245323}"/>
              </a:ext>
            </a:extLst>
          </p:cNvPr>
          <p:cNvSpPr/>
          <p:nvPr/>
        </p:nvSpPr>
        <p:spPr>
          <a:xfrm>
            <a:off x="4307305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1BA45B-A219-44B2-AC95-55B653E32C33}"/>
              </a:ext>
            </a:extLst>
          </p:cNvPr>
          <p:cNvSpPr/>
          <p:nvPr/>
        </p:nvSpPr>
        <p:spPr>
          <a:xfrm>
            <a:off x="4651594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D724CD-34B6-4174-97D2-F171F4B19740}"/>
              </a:ext>
            </a:extLst>
          </p:cNvPr>
          <p:cNvSpPr/>
          <p:nvPr/>
        </p:nvSpPr>
        <p:spPr>
          <a:xfrm>
            <a:off x="5036605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D7907F-269D-4576-B10E-A15F48842D4D}"/>
              </a:ext>
            </a:extLst>
          </p:cNvPr>
          <p:cNvSpPr/>
          <p:nvPr/>
        </p:nvSpPr>
        <p:spPr>
          <a:xfrm>
            <a:off x="5077326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BD6BE3-2704-4EAD-8093-EA9AEF6CE01B}"/>
              </a:ext>
            </a:extLst>
          </p:cNvPr>
          <p:cNvSpPr/>
          <p:nvPr/>
        </p:nvSpPr>
        <p:spPr>
          <a:xfrm>
            <a:off x="5421615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8DC7526-81C2-4950-A128-967238AE884F}"/>
              </a:ext>
            </a:extLst>
          </p:cNvPr>
          <p:cNvSpPr/>
          <p:nvPr/>
        </p:nvSpPr>
        <p:spPr>
          <a:xfrm>
            <a:off x="5806626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D7BCD3B-D5D2-4160-9E8F-52BC837A8E96}"/>
              </a:ext>
            </a:extLst>
          </p:cNvPr>
          <p:cNvSpPr/>
          <p:nvPr/>
        </p:nvSpPr>
        <p:spPr>
          <a:xfrm>
            <a:off x="5847347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17D0088-7145-4E7B-BF6B-2D8E43C4EE5E}"/>
              </a:ext>
            </a:extLst>
          </p:cNvPr>
          <p:cNvSpPr/>
          <p:nvPr/>
        </p:nvSpPr>
        <p:spPr>
          <a:xfrm>
            <a:off x="6191636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6097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(4,5,6,7)=&gt;</a:t>
            </a: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08BAF2E-B7B6-4EAA-9B88-2B31CF540C80}"/>
              </a:ext>
            </a:extLst>
          </p:cNvPr>
          <p:cNvSpPr/>
          <p:nvPr/>
        </p:nvSpPr>
        <p:spPr>
          <a:xfrm>
            <a:off x="2067127" y="1620916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69DDCB-9E54-4F94-9A93-5C73113BCEB9}"/>
              </a:ext>
            </a:extLst>
          </p:cNvPr>
          <p:cNvGrpSpPr/>
          <p:nvPr/>
        </p:nvGrpSpPr>
        <p:grpSpPr>
          <a:xfrm>
            <a:off x="2081771" y="1640073"/>
            <a:ext cx="5893731" cy="198732"/>
            <a:chOff x="1594950" y="2165613"/>
            <a:chExt cx="8126565" cy="274021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A24496BF-7E84-4861-A2C7-8E1647F3C598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E113EE5-DD24-4E72-8465-43C2F11AEB1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A3B528E-8E02-4043-9A20-ABABA3D96464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B445D5-EEFF-46FF-A21A-1A69FF757477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E4727EE-D95E-4051-9A39-D335755C88D7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FA6B9B3-CE00-4B97-9FF2-68549CEB2279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5BE6163-F395-4BC6-AA35-710FF85DF8E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34C49B-5A9D-41CB-845E-0F3A7313FD92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B032668-4593-4A8A-BBA7-960795E7609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A17480F-80FD-4127-89BA-BCEF3FAB7417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C2A4407-DA6B-4A22-B7DF-23B90C2FA386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E294A4D-6363-4C42-9B1C-7ADD96E7B4A1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5E552EE-CCAF-4828-9E5E-050BDB30FB8C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7FF49CC-0419-47CB-8B96-585C71F11954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E6A929-20D6-415A-A33C-6D3AF0D83A37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8DEC76D-3A04-46DF-B0A3-44A115A49B2B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3D98294D-0F48-4077-9DE6-CE59A991F808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66E5332-C3C6-4430-B215-7E3B3F6445A0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E97B200E-2FA6-4E43-8435-DA1F2AE04A95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DA79C9D-3252-47B5-801E-4FC441814967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36DC5A-8FE8-45F1-A2C4-BD5270341357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D703080-AA7F-4287-A9AC-11CAFC0F71B0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FC84B0B-E1E4-4038-A230-1585BFC939DA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BABA22B-3B3D-4394-A0F6-60AAA9D6AA2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8B32268-7305-4ECA-BEFD-E6DDE6822E6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6E85ABF8-E805-4B1F-9693-3541BFEB6A95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DA90A44-98EB-49E6-AFA2-7A612EB3F20C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6F3AA633-C38F-4D41-9328-F8DA6A351E84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1378B256-AE44-4091-8D21-15159BA9312C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92D86EDC-CA4D-47EA-A3BD-A57D9CA54A45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1CEDE6F-3A9D-4B41-93B8-194CF7EFEE54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625D19C-A7D8-4B98-ABAA-39FCE5DE8B8E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66EA851-6DC9-4537-8EA2-C847BC83ED21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23F5BE-DA0C-4105-9888-D2E4F06B3334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07B4F3F-B8E6-47AB-B5F7-4E94FA9E98A7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EEE29D2-F0B6-4C87-99ED-5FC8A831B3AA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B0C32F98-A1FA-4E6F-B6CC-25D57DDAC73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45BF8CF-0F03-4795-A003-CABFCCE2BDF4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EB8223D-9137-4F9D-B5D2-7B022E55387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BB54626-DC75-42C4-B0C8-F81B0F285C88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E2F0F61-F83C-4895-851E-E20EF2A58F17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17E136E0-C7BE-4F09-B0DC-6673FF06E39B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83EE00D-4393-4C40-881A-DC51784F349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6B9BDDB-9F1F-4C40-8448-9FC0304FCE80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2876676-2790-4220-AD3D-57FD13DF9C56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A07400-65DE-4BF2-8F50-CDD2F3E5A2EA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2CC72FA-9CFD-48D4-A4F5-CD8A2AF4B5F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0AE27B85-AC66-4E6D-AC95-46466AE4EFDD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1436BA2-BE2B-4456-B202-D68BE8F90DA9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DCCD2218-A243-4F83-8744-FC88026587B1}"/>
              </a:ext>
            </a:extLst>
          </p:cNvPr>
          <p:cNvGrpSpPr/>
          <p:nvPr/>
        </p:nvGrpSpPr>
        <p:grpSpPr>
          <a:xfrm>
            <a:off x="2081802" y="1839984"/>
            <a:ext cx="5893731" cy="198732"/>
            <a:chOff x="1594950" y="2165613"/>
            <a:chExt cx="8126565" cy="27402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F5B8176-46A6-4FB2-B8A9-0C1E13C2B0A1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DFA95EC-6CBD-40B2-AD7D-B40CDCDB8A1F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530A977-3C96-42A2-B449-2EEA0A2FAE90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0E22362-038F-4848-A130-93EED0F4AF0F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59A401E-CCB7-423B-AC66-31B3EE9E835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3C912E8-4337-4191-8A2D-F41623515D75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C6D00D64-2ABC-4F54-A43D-4A77FBAFCE35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B7403479-D43D-41FE-8E2A-4B3272F0802A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6CD24036-9F2D-4483-A6C8-DE76CD40D6E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EA3FDDEB-0B9B-494A-84CA-D0759DEF0D8C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675D31D-CC07-4F7D-B0B0-44A67B24F43E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13C446F-8E30-4762-AE57-E1544DB1F573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E54734B-028B-4609-82BA-C382D651D1D6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57A96ED-B3B4-4BED-A953-71EA8B2CE8E3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73A04BE-92C6-4F6D-8088-758FB903CE40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EEDFD76-C441-40D5-8BB2-90D104BB7EDD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F39B367-23F7-47BD-9BEF-9BD2E20CDCA9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C3F2D311-FBA4-4513-BA1E-3A46F3F89FB9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7C5A10C-57F1-44F5-9305-598CA9DF6700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C9966CB-ED36-42C8-90B2-50A72D377E01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A807639-AE52-48E6-8762-D500B671264D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65D92D7-4DF9-42D8-9A5F-3854FAD05D1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626F9D28-7573-4A75-A38E-40FB0336D8BB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8A05C8-859F-4061-9308-00F17B6B076E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52C741CE-8325-4389-A0D3-CC51FA8915CE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A506C30-CFB4-4284-9B50-ABDC72512CF5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203381C-9A94-486B-A08A-416ECEEFDC7A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940D7AA-F952-49E7-8440-908A097C7AD2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76CB90E-738B-45A1-A83A-8FD70C78AAB5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F9EEA29-846A-43CA-840D-4BD25F5D157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6248F0-D3A9-4B6B-AF6B-A6E1AC5F85E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F153FEC-3420-4F9E-B355-C7A7A15EC264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F02AACE-F87D-40C4-821A-F8F2CE10DF2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E08FE3C-ED5A-4937-A345-6834C9254F09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C6808C-4AD9-4806-8E6A-CFDCE6C2D48F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E0D165B7-0FF0-4118-B656-A4D66D781E67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59483019-AA8A-4DA4-A15D-D0C5FB76C5AD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E79BE02-F917-46E9-9BD3-9597C230186B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CC4CCC2-6B68-4B77-A1F6-59E079F8CC0C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F7024F6-99D9-457B-93DC-7CB215AAA5F4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E95DBE4-ACA2-4688-9B3D-7EE8B4D66342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62196E-13FB-48CA-90C7-A4BBF3B0D631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A8FC053B-8840-4D2C-8CAE-44D66541263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00733981-CC9D-4ADE-878D-D8B1A707A69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62B9E455-0D7B-41D8-9898-853D2260F299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A5C103-5BBF-4381-B42B-7CDF682EBB17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6A487E23-280D-40C9-8575-FB50838022A4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81AD2763-DD4F-46C4-914F-4B1B8EE9FAC7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6A1260B9-8BD4-41C9-80AD-EB62916C5B2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2AADD664-05E0-4E0C-A444-02295F80CF7D}"/>
              </a:ext>
            </a:extLst>
          </p:cNvPr>
          <p:cNvGrpSpPr/>
          <p:nvPr/>
        </p:nvGrpSpPr>
        <p:grpSpPr>
          <a:xfrm>
            <a:off x="2081832" y="2039894"/>
            <a:ext cx="5893731" cy="198732"/>
            <a:chOff x="1594950" y="2165613"/>
            <a:chExt cx="8126565" cy="274021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5B2019D-DBDE-4E40-A30E-97518D90885D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2669876-79A6-4783-BF98-70B39F06352E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5691673-43EA-4423-B1FC-D552661A1AFB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4832921-A830-40C6-AA22-ABAEB44968B5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A998A6A-D4E0-439B-9D07-C040768C622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0DFE35A-5E9C-4649-962C-DF43A8E61C3B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D15C2589-EE9F-45F2-9B85-ED1E20F17169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9D0039A-5C26-48EA-95BD-382E40AFB601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49F74EB6-9932-4064-A01A-23D6084D1579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6FE0379-ED40-497A-BDFE-0FB8D8070446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C120CBB-6F22-4545-8D72-954BD61848F5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62BE0CC-471E-4FCF-8063-2D32E9F60896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474CF4-CA31-4D6F-98A8-E4126CEB44E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625731A-7E61-4C86-9FE9-0908FCA8342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6001E330-8FF5-4238-B2B6-6E098D74EBA7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3B462B08-ED15-4F5B-9706-2DED96ABABEA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2D4061A-4974-497B-A3C3-7B0F4E9F4EBD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7396DB30-29AC-423D-9C9F-A98FA9F203C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1A7734FB-41F2-447E-8438-ECE8489F5EED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71A6F21A-1F44-4A68-B9A1-93204840021A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17FEB99C-955B-4C7E-8E5C-FF0C495A096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8921A8C-A81E-42F6-89E6-17C605465116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B2A6D524-6226-4305-8441-59205959CDDB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EF864EA-3C82-4C7F-B286-DBCD0E1B1795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5D1FDBB8-CAF5-4E31-983C-4CEFAAFFCB3F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27FC0DE4-3AF1-425B-9177-5D170FB010EF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2672579-FBDC-4EC7-9304-A8F4D664239A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32F9FEB-9949-4221-888C-50AE1A9A4AE7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27A2A0A-D540-4183-A251-463F7C0CBBF3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ADCD2F-4C09-4BBA-83E5-94DCAB560DC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FF9F5B2-FC73-4D43-9A1B-39DC2AB4289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48B0BD8E-B510-4CC7-ACB0-2BE3DDA55443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A9AC63A-58FE-4F55-A3A4-04F3CA151EC5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258028A-3EC9-4591-B779-D6FF82DD89FD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63E8243-1115-4CC5-9958-E52E54FC050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20727421-5C93-4229-AEE3-33D0846FBEB7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CA972FF-A9AE-4BA5-824E-61B82877637D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81DB721-D8F4-4301-BAA6-1B31E873B12F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16143962-E323-4C4D-986F-82890128F134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1665228-D97D-466B-AF84-900FE9882F3E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AE5B959E-4668-4D4E-ABFC-19A146F25889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F0CF7D9D-2D1A-4300-9C62-26FB0E35487A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ED2D010-9407-4C23-8FD9-5D892C1445C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59C7183-E3AB-407B-B7FE-186931316FC8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BD66F58-B674-4A7C-91F6-C121365DCE1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189A6AC-9870-414F-9AFB-9B5BD619189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6ADC1D7-EA8C-4E49-998C-74407F93817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3579A8D5-7229-4D0F-9D59-F892408D7623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F107B7CB-E58B-49BC-9C15-2DC8713CBE8C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6ED09C5C-B900-41C8-B96B-0A7E4DB9849A}"/>
              </a:ext>
            </a:extLst>
          </p:cNvPr>
          <p:cNvGrpSpPr/>
          <p:nvPr/>
        </p:nvGrpSpPr>
        <p:grpSpPr>
          <a:xfrm>
            <a:off x="2081862" y="2239805"/>
            <a:ext cx="5893731" cy="198732"/>
            <a:chOff x="1594950" y="2165613"/>
            <a:chExt cx="8126565" cy="274021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EEECC74-7173-4C91-8811-07FA06F75DB4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1B593CF-131D-4A3B-B054-BBFC3C5899C9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F35B707C-FD40-436F-9BE5-13E7D846EB40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6124D09-14FD-45FD-8341-14B3F4815859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11B80BA1-28AF-499E-96A3-7D5B236BB1C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149DF1BA-8150-470A-81F9-DA054E676A99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2121C3A8-E215-48C7-B8E2-B9DA2F21DBB8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26981AC5-A01A-4018-81FA-3A1825C3DB4B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D53BBF8-8D38-40BC-9E00-A0469C77BF8D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0BD2992B-5C5B-419D-9D34-D6058CD4862E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C3886C58-32F2-4794-826A-4D403EA12038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9BAE888-2A3F-4A24-B51A-31114AD8DAD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5B6113F-9C7F-402F-B41A-CFEB71AFBD4A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CEFD773-0231-4834-AD2B-678EC0E4929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9C648F62-F547-4F03-98E0-D8C662BE194C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CD6F4B8-3FC7-4729-9363-A24C1024675A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0119EA1C-5C10-4A6C-95FC-6C987CB3D690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73760FB7-B865-4425-ADA5-EDB897E76F8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8BE4FF2-9895-452D-A073-A94B99ADCA16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4E037A1-B7BF-42D1-8680-7390E82840EB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B1DAA40A-F977-45FD-985B-91A66E92B477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162C98E-776A-4AC1-92D6-AA7800F7FC3D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F2F2433A-6D5F-4989-9E21-992C03DA8A52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EAE4288C-E5BC-4032-BC4F-5168723B0948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B78156A-68FE-4C51-96A8-F809D5DFED5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0BD97E2D-E7EA-4D5A-A5EE-26BAB95568F6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577AD6D-5192-4FEA-92F8-BE0FF4168A6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885AFD0-AC97-4868-8AFA-F395873E7018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2498B4C8-B880-4EF4-A56E-9E7C512FF51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68012559-E699-4E59-98C1-ECF5B165B1D8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0AE89BB4-0C67-4D35-8F95-92E6C5F0605B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289451F7-C3B9-4CAD-B694-15B86F05040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4669EEE5-5F99-4409-89B6-CAAB8BBD1881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1488A057-EA4B-4929-9C07-22F326F43305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AE18EA38-8270-46C8-A863-91743E78FBAC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548A3620-5382-4969-B93E-37992DDD1FF5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011E3E0-B3DD-40BC-98B0-1169E7354F80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D394E71-3861-400E-81E0-F1ACD5D8AB97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70131E3-F6C2-4C61-866C-AEC1CE94CBAE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4A16A610-ED84-4159-838C-1537A79BEC30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C7754772-213C-4E42-9DAF-BE59C8351BC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F6FE8FF-559F-497E-8A19-E94A6885FA3E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29F5D824-815E-4A04-8D69-46DAD13B4783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965DEFFF-22A6-4533-980B-6427EB03A34B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B36D722-9FEF-45D8-9645-14283B705C4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1327B4CE-E262-4DEA-9CCC-C383F285DA4A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DFA47A46-AD35-40DF-BA65-D12E96B0FFAC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1254399D-C953-40B8-AA89-53631F57E72C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552BBEFF-504B-41B8-9DAB-68D129F7594E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D0FBEA7B-98CA-4C4C-929D-A3B05355CA64}"/>
              </a:ext>
            </a:extLst>
          </p:cNvPr>
          <p:cNvGrpSpPr/>
          <p:nvPr/>
        </p:nvGrpSpPr>
        <p:grpSpPr>
          <a:xfrm>
            <a:off x="2081893" y="2439716"/>
            <a:ext cx="5893731" cy="198732"/>
            <a:chOff x="1594950" y="2165613"/>
            <a:chExt cx="8126565" cy="274021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D328F355-2B89-48F8-8DAE-304C8C634F54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1EF2493C-0C2A-4C32-A72B-5D5EF048724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BC7DB002-9D6A-4E71-8CBB-BB9EF1A0948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089C6D85-C019-4AE7-9EA9-F08C9E06749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345E9E4-5AA7-480E-90D8-C028CE0A50B3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03BBAF8-6D98-441A-A112-424AC310969C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B30A0CF-1E46-4188-8CA8-8B37DA9B9C9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9E3B9B0E-1828-4B23-802E-0BC4285A38DA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99FDAF14-33D8-4D7D-A7D9-FCDC65B8F69A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971C6E0C-0923-4DBA-910B-A161983A96BB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CFFFFA36-A7AF-4431-8CD9-A3EE6D0AD10C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911A1FAF-8EEC-4F44-A748-7CA680BBEA8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00A0CDB5-D7C7-4AC8-B972-E580CB6F4F0E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4877ADB5-3B69-41CB-9532-B64819D612D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9B292BD5-8E31-4688-8223-AB9F2D9A977E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7E3051B2-120D-4980-BDAB-99C8D8852216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C5E4562-2836-4AB2-AE89-169FBE149533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CD2B72C2-79CE-4FAE-A922-B2D603CFD563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EABC8D65-9F80-44FE-ACA6-86721C5D58A3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7B587861-8F12-4DFD-8219-6A4F4E9A2EE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5E051947-4678-4D35-AF60-951DDF880ED4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44865405-27A9-4A21-ABAF-830FB92DAEF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7F732EF4-8426-4F61-9823-D814FF560064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9EF47764-E7DB-4AA0-96B3-96BC9980CB30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27A46CDA-EF62-4ED1-AB02-DBB7F67A94B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EF533DE-B059-42F8-8C89-BC808102974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FEB55E26-E8B6-4710-B975-0A1A7C379995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75540B69-2BA5-4D4A-9C06-5417981F05BA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459C0E1A-81C3-4DBF-9A47-D2F93BAFBAD5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E76FE8F7-2690-4DA4-BAEE-E2C0BF74F02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8BFEAEBB-9341-4989-A596-89858650F634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64193A65-A7F1-4ADC-929E-9857CA4366D0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EA2D3BA1-106F-4D0B-AD49-B3657E28E03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216659F6-27BC-444E-9705-482413ECD33D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E580F05-4024-4D37-B026-E19B2B12191A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E54CFFCA-5F69-43AB-96E7-5C426B765FCF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F628623-F793-4A85-B021-56BFBEF944E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38D4AB51-6D22-4304-A4D0-48EC9588D9F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564E5A53-2DBC-4F45-BD99-3CBA7D74184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50EB8B14-DE25-431F-B106-2E4DAEB805F2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7BF25BE-C66E-4248-B895-F74D62F9CA6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468854A-8F13-41F9-8E6A-D4A351C6D5B8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341A69A3-5BBA-42C7-A2F2-7A323849AD76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293A7739-1CC8-472C-83B8-D88E56190CE4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F0D5DE0A-D223-4E94-9173-4BEB010FFE08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8CFF62C-EA53-4C72-8945-B1C90E308335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BCE42E2E-2736-4E6B-9D08-47DC8CE1A918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7A4BC9D8-E36C-4E76-8825-B4E8924DEE54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1E3C3A7F-4F49-4BE6-BD2C-0F4D7BBEC37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B6D2B43F-AB45-4EE6-8DC3-10AA3C0F9B5E}"/>
              </a:ext>
            </a:extLst>
          </p:cNvPr>
          <p:cNvSpPr/>
          <p:nvPr/>
        </p:nvSpPr>
        <p:spPr>
          <a:xfrm>
            <a:off x="2067127" y="2657605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D56E7964-AFBE-48A9-A4D9-DF66EF8AE540}"/>
              </a:ext>
            </a:extLst>
          </p:cNvPr>
          <p:cNvGrpSpPr/>
          <p:nvPr/>
        </p:nvGrpSpPr>
        <p:grpSpPr>
          <a:xfrm>
            <a:off x="2081771" y="2676762"/>
            <a:ext cx="5893731" cy="198732"/>
            <a:chOff x="1594950" y="2165613"/>
            <a:chExt cx="8126565" cy="274021"/>
          </a:xfrm>
        </p:grpSpPr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0EE24021-6565-4200-A879-D337676178DE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7EF01993-5A43-40E9-980C-4B9016BC2F0C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A91706DA-6928-4E43-8B37-50C8CCCE254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C077CE59-3B9F-4E1A-A4C0-2094B538E473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CB27DC-DC2C-48EF-A540-62AC70EAEB9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EEB367B7-0884-4172-9BA4-BCACA5A3EA1A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614DBC60-993B-4A2F-85DE-3D78CB74F7A2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9C9EDDF0-9266-493E-8D30-7E5258ED3AF1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D0A00CCA-FB06-4A9D-892F-D097779BFD58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264984CF-B01C-431F-AB0D-E266C90BC169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1B15D170-3077-42FF-AC9C-45650FE3BF99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389C197E-C84A-46C7-B179-AA7FC4EA1CDE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00E31F81-D944-4A7C-B37D-66034DF9CB0F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524539C0-A151-472D-9BA6-3C2DF1E95FE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E801ADBF-DDA9-4C1F-8C7B-AADDB2E5EBDC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6D5395A1-0314-4B73-AA94-2CC42309E47D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F83EC0B1-EFFF-46B2-B063-BBB28BB8B20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9696DCF5-5C40-454C-A151-CE2AB07A76E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647DAB51-30AC-4A34-90C1-FD247B8BD16C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AF9DDD52-0AD6-47C3-A869-2FF086B8B186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D24FBDB-96BF-4B34-A3D8-C3D43F61CAF8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BDACE1DD-FF2A-4ACB-BCC9-EC17A56C917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7A23FAF7-E1AA-40E5-B9E7-B51106C248DE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529571A9-5A68-4166-8957-A15768146F4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837AAD56-C3C5-438B-AF0E-6AE603FD2B33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62E2B4E7-80CB-4C55-8839-4FCD9FDBCE23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23B63544-176B-4294-B715-403275E5D615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DE104FE7-7A8B-4054-AC56-6C7BF3A3DFE3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08188C13-68CB-42D4-91D3-21AC27C7F94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06796F3E-922D-439F-A690-907D5555B4A8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CE65B2EF-C112-400B-986C-D8A9CDF77007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15C3C5BB-8D6A-4E5B-B75D-7D59D434A92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83973C09-468C-40EF-AA7B-20A8916BC4D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C2D3AFA1-3B3C-48C6-8532-CF158B20FA74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33CD7C0-3817-408C-89FB-386D0081AD5A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6132D454-003D-47D8-98AC-1051F16E25E1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3F949647-1615-4E3A-B2BA-D9EDFAB18EA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74611BA-19A1-4CD5-8BBF-866210105B5B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5812C9DA-3A4A-4395-9E51-0BB109304E48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C46BB51E-1AB1-4E4B-A713-6B5EAB1A77E3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B0DDDC3-69D6-4471-A259-35C772C1ABFB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4394A4E4-DB29-470D-980B-D5557897E6DD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E4801358-8078-4586-B90F-CF581E9BA3D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D870373E-2117-403C-9F0C-04A566353560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F407C5CC-6AB6-4D63-98BF-8075615462D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82317826-F547-44A6-949B-16B3FC8DECB1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91FFD636-738D-43E0-AB05-C74EEDB843FB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CFBD4F73-60BC-44C6-B3C4-9CED805E0B5C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0986D417-F504-40E8-A74F-EE622A7EB130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64D1F94B-8C56-480B-9822-76ECB3E08CAC}"/>
              </a:ext>
            </a:extLst>
          </p:cNvPr>
          <p:cNvGrpSpPr/>
          <p:nvPr/>
        </p:nvGrpSpPr>
        <p:grpSpPr>
          <a:xfrm>
            <a:off x="2081802" y="2876673"/>
            <a:ext cx="5893731" cy="198732"/>
            <a:chOff x="1594950" y="2165613"/>
            <a:chExt cx="8126565" cy="274021"/>
          </a:xfrm>
        </p:grpSpPr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5CB0083B-BC52-4254-BD4D-6D6CF854339F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8E316646-1912-4955-869C-BDDA4DABCBF4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A8575252-96E5-4951-857A-56F6A8642B37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DEE9505C-CAF9-4D78-B28B-85F143816F21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F0959581-2C0F-4CEA-A5AF-B788EF0B7933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141A1AD7-B5EE-40C1-8B4B-9538D279DFAB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D818B15-33D0-49B4-9B47-F15415F37001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A29FD88-0EE5-44F8-9CD1-78C334F47717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4DD56E30-EB61-4C98-B971-AA0AA841C0E8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0556628A-7D4D-483F-A964-437430594E34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425B36A5-17D1-410E-B61F-EED1FA5471F5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C56360FE-F444-48B1-9FFC-BE0DAA47715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318E2E98-4ED0-451D-BBF3-7B18B414FA1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9A7F92A-D5A6-41FA-AFBE-1E3F21185B2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E450E4FF-8E72-40F3-B140-551E808DE3F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B83BD8DB-2A06-43DD-BC5D-03FE9F3362C5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267ED3C3-32A8-4B9B-B80E-C5D69B42CE0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178DAC09-FEF4-4677-B99F-894D51FCC986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29D1EE08-8252-448F-9A6F-4F583945BDD9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1DAEE9DF-CE25-46B0-8B1E-7D91E4FC9B18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D4B91583-E432-4C2C-8F6E-1AD3CF944A3A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1601686C-9DE9-430F-804B-04C27758268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5D21E48-C854-4FA8-9D1A-81A6C824484F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2DDB081D-B632-4B07-9F17-F2E006407268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8FF85A94-08E6-4906-B4A2-52FD1E45D27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CE31708E-18FA-48DB-B8B3-D78379E189F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085B533C-59B2-4FD4-80DF-9210166D38F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D76A6A3-C282-4625-A2FE-4120AB4B4675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615C4DEE-DB29-4E0C-9518-37B4CF686A72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BF0CED0-0E57-4F01-8AE7-A8D6F1DEFA01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2BD7A737-078B-4F44-934A-71AC2233B028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07538896-BB14-494E-A220-9197B729939A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D169181B-A036-4E39-A512-1ED9701D3B37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94D0C14-8FEC-40A2-A64C-EC1951483AB6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C9DD34C-0F66-4198-A1F6-6436B1B0379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6A239973-27EE-4CA5-B215-0E068C7D7346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6133D7ED-D283-47FD-8333-B6B83450E3B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7F643738-15AA-4A9B-8490-8EE7142CDA36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88586DE1-CA41-4D8C-AEB5-5AD129AA2D5B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4F1B3753-AC4C-45C4-8456-7D6220E66480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043C4C65-452B-4024-8511-EBED4F2EE059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62D8182F-6AE8-4E94-8CC9-BA8BDAE0017E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9176D33-4007-43DD-BE99-0717C12DBBA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BD8A1F1-61A9-414D-83BD-3102F2268811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6E2500A4-28D7-445D-8856-E28852E7910B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C61E36C6-AEE0-410C-BE83-EF96D1196D0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D8DB3C95-619A-40A6-84B7-E0C91AF7672E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638F66E4-A542-470A-8BCF-AF24A19C65F9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835AB435-B86F-469A-B954-E8B5B82DA7BE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989E21A2-0F80-4E36-9693-90165997893B}"/>
              </a:ext>
            </a:extLst>
          </p:cNvPr>
          <p:cNvGrpSpPr/>
          <p:nvPr/>
        </p:nvGrpSpPr>
        <p:grpSpPr>
          <a:xfrm>
            <a:off x="2081832" y="3076583"/>
            <a:ext cx="5893731" cy="198732"/>
            <a:chOff x="1594950" y="2165613"/>
            <a:chExt cx="8126565" cy="274021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A1EF741A-6676-4A95-8537-D70928BFC3E8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753F6A03-8F27-426B-A719-3430C24CB14E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AB098C97-0A07-4B25-8646-0C63A392AE32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ECF81A5-0981-42B1-B1E7-D74079DAB1F2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7D3E63A-FF44-4AB2-A87A-77DF3D614C1C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967B27A-955A-4788-92F6-882F097144BE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CA951A22-02A7-4531-BC92-503BFD469AA1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7C40CD93-99D6-4FDF-9ECC-6BB661BD22C4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C43851D6-89CE-4E6D-93B2-BCB68300B177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C428EAEF-D8D4-4FAF-B053-36675B3844D2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D9D95D34-06DE-43E8-89D7-7825F3A5DF26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13F23FDF-FB53-42C6-AC9F-CB264588EED9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1B20A20A-C805-4C3E-B57E-FFA7BF9DE617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D08EBB5F-B194-4CA7-B5D5-AF621604F0FC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4663066C-E40E-4AFE-B9F9-53EFD11D57F2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79D06A50-70CC-4FB4-B61D-ED392CFC163E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0CFB93C5-CCE5-43CF-9D9A-D2521B3557E8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11B21DE2-EE4B-43F0-B42F-E1E8EE84202B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141C474B-4E34-40DC-8F5D-F6DCFD12D1BC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06D94EB2-F03E-4F76-90C9-184AC46BD93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37D066A7-187A-40C3-8CDB-C745572C2B4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5D8FB9F4-DDB6-45B0-9504-73FB458F43A2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9033F709-8FCB-4851-8F6A-661716F35666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CE3AE656-AF33-4843-A307-E823397FFA36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A7387F77-D9E1-429B-81E3-8C6134FEDBF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4532CDD3-A176-4C94-B14A-74088279E7D1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2A78A545-9C5F-44AE-A1FA-A9D25F074F7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8F53746-2451-45C4-9CD2-AD794072510E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8BFEDBF9-02D1-484A-81CD-B81CFD3B2DD9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68DD0FB5-9BB7-46D4-B7D8-8324BDDF62E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5E945675-0944-4A4D-B4CA-B7FB3385A93E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BF7ADF1C-45E3-44BC-B857-E34FDF24EB32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FEB6327-CE88-4DEA-8F24-64EF0694B060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C23774CB-9638-4F9A-B90C-0DB2FE09E43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ED953D73-CFCA-40C0-963B-B9415BF3A567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37A7AD95-5624-4E88-B302-49CC4AF1F31F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4B1144BA-A9F8-4FED-9D6E-E8BD6BCAFA8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87C407A9-9835-4366-A0F4-1BB5315EF520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3088E0D7-1A84-4B50-B913-CBBA85AD5A8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D50D806D-6375-4DB0-9AB6-E635266FEBAA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98732F76-1D69-453C-A809-FD674C6E3ED5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DB5C4099-04A8-4D78-BCA4-24FE8A8A728B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5BA80259-CB9A-4AE3-8458-234495F0F89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1E19F3A4-4AD1-4BD0-86E2-B457E843D867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6E5DE097-D59D-41C9-81DB-07E82E4CD9AD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C22D1889-0D73-44F7-B37F-F3FC6B7539F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750E80BA-2E5F-4265-BA68-96A2BC46D5E6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93AAA060-6F5E-4226-A038-A05ACA4A029A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2A541EF4-006E-4F41-8DFB-6EC8071F6CAB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AC4B7B16-3A87-4BBA-B299-B59B94BDE5D7}"/>
              </a:ext>
            </a:extLst>
          </p:cNvPr>
          <p:cNvGrpSpPr/>
          <p:nvPr/>
        </p:nvGrpSpPr>
        <p:grpSpPr>
          <a:xfrm>
            <a:off x="2081862" y="3276494"/>
            <a:ext cx="5893731" cy="198732"/>
            <a:chOff x="1594950" y="2165613"/>
            <a:chExt cx="8126565" cy="2740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D0451FB7-40F4-4D5A-9EC3-258D348B3879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4ECEC6C-C93D-4E83-80D2-D2967635E351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643B89A0-A420-4588-B235-4ADD49C9575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305FBC97-EB47-4094-9F84-60071AF983F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1B5E5AD7-C87E-4FDD-A514-062B941A61E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1AC8214C-3CCC-4F8F-874F-1D492EC90E8D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F040FEEC-0ED5-4751-BB0D-C9AA03B29DF7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E07B575-0322-488F-A24B-99476E4146C7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43915FBE-1631-472C-A5B1-3F0925E5330F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808DBB0C-7CC4-49BA-ADAE-9F79CF61CF22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4046ED29-20C2-4FB6-B792-E4CA8BB1EE30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FAC65345-5909-40AF-B32C-AA487713A3BB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C9EB9F71-E362-4B22-B9C4-9A1B0C043DD8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A3BDD5A8-0DED-4805-B954-1AD3143CA9B0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CF6F6CA1-B90E-4E30-9D2C-84F65C335149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9C0CC7BA-BF54-4D8D-9035-D7E6359A0787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FC891624-ACB4-40A5-BD51-0DB46896AC0B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5A19262-7639-41A1-A6B7-76C9D9647B3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31CC4D94-959C-4D38-BE56-294296996CF9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40D0A767-7371-46D9-A0E1-5855520F299B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E28EF114-44EC-4E0F-90EF-332F8F25B9B6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7C1AC189-DADE-49FE-BCD7-D05AAB4BF98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030F7D19-B511-47C8-BDBC-93714CFE4A79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162FAF3D-49D6-4C42-B696-D5FC23CBCDBA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E51F5D3-72E5-4B06-AE33-3A51402D7CE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E603999C-E42D-40C4-80D1-21A583258FB8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898E390-5B02-405F-A459-49D9F3817E7D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5861828-EE8B-4397-8AE6-60D93F9C52C8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C7A9C065-9D6A-4AAC-A1B4-771F4D685213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64BC7E10-555E-4B2C-B844-12CF84319C90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2F41E323-8D77-44F1-B1E5-6F7583965422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65E6B0BB-8C25-4851-83D6-E0504168D941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6454B645-F95C-4A98-9734-6E1E03942AC3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8D10C67F-C14F-4D5A-BD52-858454F0EEA2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BF66E84-0AC0-4010-9440-245FD9175063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A0C0AEEA-B7FD-4D40-981E-A3F3D17DDCB9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7DAB6AB3-B7B2-4849-B3A7-1F1835420733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75189D3-1B14-423B-81E6-146F2F25945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2F201955-A6AD-4516-A560-DBFC0D860256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4851134-5ACF-4BB4-9927-F09C9E53F3FB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88E33385-8C30-4896-92E9-765BCB3667EB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D0BF459-2AA7-4D22-9CA7-D286E1DE2680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20430A15-F3DB-4843-8E4D-614DDAA5C609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3774CBE7-AC01-433A-8CC5-13FEE6E76922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E53C6481-D83F-4971-BC1E-BBEB6FFA3F6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90873C3E-85EF-4E99-86B2-F218EADB1E4F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78B2EE80-2E95-4962-AE9A-57375328896A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81F0A0CB-DD7A-43F1-BAC9-555839C72C05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BB0459C0-1B28-463E-AEFE-D316D1B3CCBF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478DF006-6131-4A4E-84DE-F3D60B316995}"/>
              </a:ext>
            </a:extLst>
          </p:cNvPr>
          <p:cNvGrpSpPr/>
          <p:nvPr/>
        </p:nvGrpSpPr>
        <p:grpSpPr>
          <a:xfrm>
            <a:off x="2081893" y="3476405"/>
            <a:ext cx="5893731" cy="198732"/>
            <a:chOff x="1594950" y="2165613"/>
            <a:chExt cx="8126565" cy="274021"/>
          </a:xfrm>
        </p:grpSpPr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BCA40BB0-9F66-4BE2-8A54-56BF4D4C973A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81035B3A-FFD5-4F9E-ABF8-60F8952923B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E13F0888-8B17-4B65-A1C2-CA5E31191D1C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B2038637-C73B-460E-87CE-5130702C2A6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B1A6FCFE-30EF-4ABA-A097-760E13DD57C7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1B27C5CB-F6A4-4F09-8550-6BBE23885C52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157E8EA2-387F-461B-AD42-9FB8ED6E222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6FE7DD49-9D9E-4AC7-A94D-011C6045D8BC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8A593F97-B310-4F10-9EE1-26E17ABA6727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2CBF0111-3080-431C-BDAD-D76BFC510E28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61C7E211-1D19-4E80-8029-AC544FA00968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0DB8FB12-AEC0-4DFD-950B-13B002B62DE8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2F8FFB9-46DF-412A-B8BC-4A403A54D36D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A689F616-23DD-44E3-B9A8-CFE25A2C1E4A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87C2F6B-183D-4B31-8589-BAAC8911815A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1C74B781-FDFD-49C8-97E4-E626EA7EEA24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892FB639-8DCB-401F-BFCE-BC172613D3F1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542D6E1E-B18E-4308-9DE2-9DAF594A36E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861174CD-2B9B-4DC6-95F3-FB3F703BECFF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1D03F02F-0475-41EF-B3EF-DEFC45BD780C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10406631-DB4D-41E0-8C1A-B32DD93EB1B5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15707B4B-0FB3-4572-8A4C-F3C76022235C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D9112760-C99D-4CA8-B3BB-1EF36F2FCCC8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C40C3F6F-EEE8-4CF6-B230-F5435D29986C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1D304936-2635-4C99-BFF6-04DA8B1CBFE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A34F56E-8012-4353-88BF-023E4C06B80A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70236BDF-ED82-49C4-8AEA-5DE029047B58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EA88D7C3-CFFF-4A9C-ADC9-D42F9B3683DF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C7F3E3-8182-45F3-82E3-CB4746921B7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CB46F3A5-6E2F-41AB-BF23-3A612B7CD5D4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418B05D2-3056-43C2-9E8C-1225FE72E9F2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16D6CCB7-B6EB-42DE-8C3A-6403CAEE77CD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2309288-6EC0-42F4-9198-58890DD68B97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94A4106C-4824-4E08-A9AE-F65AC1AFE17E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023427E1-DCCD-451C-A5C4-E8D65F61CD99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9D78F9AE-2E4E-4774-9D5B-D80C6E766FFA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627DB830-7FD5-4F80-978C-6878BBA7E6F9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B70CD5B2-44C8-4F9B-9E35-3BBF35C2ADC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F7092955-A438-4548-86DA-399B5673AC50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CFFAF5C-62FB-4A63-87C5-958FFCB52DD1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335CC24F-3AFA-4AFE-9A92-576A64777936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7902B452-C24A-4693-AF0B-FDC0D2C0C229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290339B3-F357-4839-9329-EA1FD434FCD4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7B741CF-8ADE-4446-9506-F3780CEDB34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54868BE3-2A01-40C4-8C27-1EB056B0400E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E581AFD-8D4A-431F-B838-FE80560EBA12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EA8DCE81-FBF7-4818-82BF-8047772B0941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92FDF1B9-3E05-40E6-8302-5AFB4D04B4AF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65DF099E-02E7-422B-9C3C-1F906B93BB3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259DF17-B1B4-4B86-9C4F-7CE4B4402E23}"/>
              </a:ext>
            </a:extLst>
          </p:cNvPr>
          <p:cNvSpPr/>
          <p:nvPr/>
        </p:nvSpPr>
        <p:spPr>
          <a:xfrm>
            <a:off x="2067127" y="3694293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4" name="그룹 733">
            <a:extLst>
              <a:ext uri="{FF2B5EF4-FFF2-40B4-BE49-F238E27FC236}">
                <a16:creationId xmlns:a16="http://schemas.microsoft.com/office/drawing/2014/main" id="{60611270-EA44-459E-8445-E7EFC78825BE}"/>
              </a:ext>
            </a:extLst>
          </p:cNvPr>
          <p:cNvGrpSpPr/>
          <p:nvPr/>
        </p:nvGrpSpPr>
        <p:grpSpPr>
          <a:xfrm>
            <a:off x="2081771" y="3713450"/>
            <a:ext cx="5893731" cy="198732"/>
            <a:chOff x="1594950" y="2165613"/>
            <a:chExt cx="8126565" cy="274021"/>
          </a:xfrm>
        </p:grpSpPr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28A6AA5D-2F52-49DA-B717-73366FD79F40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3EBF1213-E107-4309-93F3-51DEACC0FFF0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0967AA93-6A59-4241-865B-3A019DF61D6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3563E4AD-FCEA-4B98-AC45-D97EA288B44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8CB664B3-D361-418E-82A2-F127B0DF4668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C6E596A7-3056-46D7-B7E2-5FD32A73E436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26B81224-7FF5-491E-89A1-E982F9D9A0E7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9C685854-7E7E-4BA9-8C04-B47E7BCD3130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CAEB2F9F-4ABC-4084-BC15-157AE8431813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80059EBB-FCFA-4AE5-8860-C1ABF7EE3C9B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D274717-396D-412C-86C7-0662026D4BBA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F84609A2-64F7-4E7C-BABD-4D21175ADE7A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B71E3374-937E-46DB-8E94-1F9B1FDCAA1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6D5F54D8-AE5B-42B8-A63E-87A51A23A50C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38905125-A2DF-45F6-83FA-8B64B537A45B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A928BE18-9749-4EB0-9D80-2244523B928F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61C81C66-6EC0-43D8-94A1-C1A8CFF1A895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56875EDA-E504-430B-9879-42254A8F6AF0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8EDE3E8A-EC88-4C40-87B5-FB33701D5E01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EE9E53F0-8020-4B07-952C-44471A351466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3F8C7FC-4616-4CD3-9E4F-ACB13030D13E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BE02A2F9-02B4-40E4-A197-5394FD372C10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3A3E6CF3-733A-46B4-90C8-92835569AC75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B4FEA93A-9D8A-455B-A22C-DFC11CB401D0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B6073AA-9ECB-428B-B318-AFC784555CE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1602C5D4-8396-41E2-80F6-CF053DC87A0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E99CD0EF-F632-41D2-828D-46EF86F9645E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EED97392-7227-448F-B1B6-1FF015BB5E79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E9DFA050-107D-4520-8727-4F9615156DCA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27121874-3D1B-4966-8B1A-DA285CC5DA5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30B245ED-83A0-4104-B98F-DACF47A513BE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D6F81CF-FA7D-4C3F-899B-7D689E51FC2E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F8E4E433-675A-4237-9D38-90F55DDE0A5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872849F7-4DF5-4CAC-B5C2-687035F7787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E5F6F1E4-9046-4853-9C99-3DA7F4883A4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E79BFA64-C803-4901-9782-9DB583B5CB3C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17E6CA6F-5F6A-4BF1-9D2B-1C47001595C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23DC0CEE-B8C4-42E3-9304-EE7F5AECEF6C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72BA79CF-4AB4-4805-A5C6-F900F9CB2512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959AD5FA-D4BF-4DB6-90A0-C5656D14D0D7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6987F6B7-908F-4D1F-A997-280A49CC765E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1CE07BA2-AE2E-4CF5-ACE7-C5A7D985D0CC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61D1605B-C37D-4D90-858C-A1E52E565158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656B27FB-1B64-4B3E-B5C8-C2CB8293DC03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9" name="직사각형 978">
              <a:extLst>
                <a:ext uri="{FF2B5EF4-FFF2-40B4-BE49-F238E27FC236}">
                  <a16:creationId xmlns:a16="http://schemas.microsoft.com/office/drawing/2014/main" id="{B5A0A09E-689D-4FD2-8FE7-B3D7F55C1261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DAC8257E-D9A0-40BF-A7FA-E0931899F49B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5E8E49A3-81EF-44D6-ABD9-5407AFA2BAE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DC4EC398-3ADE-41AC-94AC-7DCF1F7A88B1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9BBF43E0-1C5C-41A3-BE6E-859D11128E34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5" name="그룹 734">
            <a:extLst>
              <a:ext uri="{FF2B5EF4-FFF2-40B4-BE49-F238E27FC236}">
                <a16:creationId xmlns:a16="http://schemas.microsoft.com/office/drawing/2014/main" id="{D1DD89B7-C5F2-4C68-B053-4E1AE2484F59}"/>
              </a:ext>
            </a:extLst>
          </p:cNvPr>
          <p:cNvGrpSpPr/>
          <p:nvPr/>
        </p:nvGrpSpPr>
        <p:grpSpPr>
          <a:xfrm>
            <a:off x="2081802" y="3913361"/>
            <a:ext cx="5893731" cy="198732"/>
            <a:chOff x="1594950" y="2165613"/>
            <a:chExt cx="8126565" cy="274021"/>
          </a:xfrm>
        </p:grpSpPr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DD039FBC-1DF6-4199-B3E0-9D8CD02B143D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CBBCB8CB-108E-4ADF-88DE-EF43E7DB53DD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D9A3FED0-F2D1-4944-826B-83C3F30AB18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97928B5-28EE-4DA6-B054-142A545A052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D3C0DEE8-DF18-453C-B039-4C0370D1006A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CC0A17A3-0D95-4945-954B-BEEA7FD79288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31A000D9-95CD-4332-BC33-D4CC29F7042F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8ED72B14-31EF-44E4-9E0F-1494C889B9D0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4" name="직사각형 893">
              <a:extLst>
                <a:ext uri="{FF2B5EF4-FFF2-40B4-BE49-F238E27FC236}">
                  <a16:creationId xmlns:a16="http://schemas.microsoft.com/office/drawing/2014/main" id="{29D0887A-E545-4841-97D2-636F0529BBFC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C7467386-7B28-4167-A722-3E584F86355F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C370DFA-7374-4A96-A5E6-85B13B0607D1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8E7F7DE-4B13-49FA-B92D-C877B2829596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BE33062C-480A-4353-B8D7-3605D091675E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189ADF3C-D602-4A73-B6F5-F0E2677F8C80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EC4E18F3-30F3-4BC9-A52B-290EDA4C072B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77F1D518-1B9F-48DE-ADED-E1B40DDDC145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4B79D437-CE02-4674-9FA7-19B59A324D5A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4CECA049-56A7-4F41-ACBA-5825145065A3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64683DBE-7277-4D5C-B228-61FED29844B8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550FC575-6309-439A-9FCB-5943C4DC83A1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9CD473EF-72CF-4D6B-8260-4E20F41BA5A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72548BB3-0527-4739-94BE-D204C552AAC7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7656BF84-948E-42F1-B811-F256AD487C60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86790ACF-E61E-4C07-AF37-23C68770304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FFF1C98D-6549-416E-81E7-2177CFBA0BC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FE2E02E5-7E14-4044-9B68-9AC16F52D2D1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676A082D-893E-425B-A50D-CBC57354AEBE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86C134F-2970-414A-B961-1DF404ECA78E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3664C0E1-2F70-43FD-A699-342C6473B110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BF51FF65-1312-48C6-945A-125CBFF13090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04DE6215-7ADB-4082-A4D8-027C9120815F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79AD23FE-B7E3-470E-885C-F824EA6A9C40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BD64617-B5DD-47F9-A1FB-72DE01FE2FA9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B2F712FC-ABBA-4B9B-8B22-2416C37682C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3DAB938B-C5B2-4362-ACE5-B644C4276BF9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363188D5-A64A-4411-B6B4-99333D2E37DD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F586483D-D363-4363-988F-DD2A4F4216CB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8E848B78-241A-4005-A178-65939544E355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666C3E9E-645D-4E76-A765-46BAD857BC00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5F4119D9-5B67-4611-8EF6-1947E0049427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BBBD7C6B-F2FC-4C77-BA32-C49D2B917577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EDBF5E12-6712-4B0E-AF8A-5DF5E8260273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664C876C-BEB3-421F-9B6B-619E05DD800E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74F42BF8-0D07-4BB2-9FC5-7BDBE687FB8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B48D1D35-857F-4074-9165-405452017B63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B5105110-0652-42E9-8C9D-E655851CB2C5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343E3624-2EE8-463E-A85D-034F4F8C38C8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D0EA6C2C-1D4A-4C96-93AD-6AE52CAEFB90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410D9895-C649-40C4-AF65-CFAA910346E1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6" name="그룹 735">
            <a:extLst>
              <a:ext uri="{FF2B5EF4-FFF2-40B4-BE49-F238E27FC236}">
                <a16:creationId xmlns:a16="http://schemas.microsoft.com/office/drawing/2014/main" id="{9A6E31EB-ED4B-4109-81D1-5C7C714BF922}"/>
              </a:ext>
            </a:extLst>
          </p:cNvPr>
          <p:cNvGrpSpPr/>
          <p:nvPr/>
        </p:nvGrpSpPr>
        <p:grpSpPr>
          <a:xfrm>
            <a:off x="2081832" y="4113271"/>
            <a:ext cx="5893731" cy="198732"/>
            <a:chOff x="1594950" y="2165613"/>
            <a:chExt cx="8126565" cy="274021"/>
          </a:xfrm>
        </p:grpSpPr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6AEE2299-D0FC-4917-BF9E-C0413919CE7C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1E053976-E1F4-4676-9BC3-909FB7BA8BC9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44197D35-D8EE-4F6E-A3AA-D12CFA48CEB7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E4E130E1-F6E1-4347-85EB-CF8977E20A63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2B90E9D2-0F94-48F5-A11A-A25A5806CFB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F3DA869-5EB6-4AAC-BB29-F79D44B8FDAC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75D62417-D1DF-4A29-9627-BB7DB526A89D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2903208D-AAD5-4AEB-BC4C-76B9D7337D9F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54EFB1C7-06E5-4664-8C69-575E00D0B281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B6B47BE7-D987-4C56-B84B-07362F20B75E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6091E906-864E-48F7-BA13-B7AAA49467A9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B3444EDB-96CF-4B35-8EF4-956C3081D7E3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35A3ECE4-2A3E-460E-8EE3-AB0A4279A5A4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8A3DFF53-B070-495A-8D1A-DB3B48485227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D9AC7D7A-C671-40D7-8A37-8257953DAD58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0A235CEB-FECA-4782-B1DC-DC55CA874948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31D8465A-2249-4966-8D71-E6EA78B0B34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12934A66-3E9F-4170-94F0-C9616E271CA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A0BD8A50-6058-4FED-9F42-A60EFE38E36A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DF1EFFFB-42AC-47A4-AA74-97324DD2068D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3B98D36B-60E1-4965-95C7-6207604FB5A1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A16C29AE-8F38-43AF-8E91-61A757B3CB8A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55128ECF-7733-4854-B428-FE3426200727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6229D0D8-7459-4898-ACCD-F292C486A10C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1694FD8-E702-45F3-B58B-703AFC79489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078F2037-11F3-4C89-B669-F2D25E263CA0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045F4F42-E231-4239-B22A-5E5BAEE8546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2438B638-EDA1-4C02-AD3F-EB9984A0E9EA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F5E861F-3604-4A95-AA78-37EE025714A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5258FFA-E1C2-456B-A27D-68C5FF5CEE55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259FA968-506E-4652-B5A1-E458DBBB2FC0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A050D4AA-D154-4D29-82F2-75C2A85D58F2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528D9CAC-9ACC-478F-BE83-72A39D9384B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F4BF3DDE-6B19-4A7C-A995-2E8897D2944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D713CC64-EAE2-47F6-AF97-8C7882870DF3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2A79B8B-81CB-491E-B95B-B29E78A2FCB6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4FD018BA-D5A0-4DEF-842B-4D454128E149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6E61ABC1-F2BE-49E7-B15F-61E014FD3845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F4775C12-B016-4FEA-8F44-CFBE12AF2397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BE17345B-E42D-4514-809D-D8AD43883053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72B80E1A-923F-4AFE-99BE-D2927A5CD96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4C517F67-5244-4FA6-BF60-F1DFAB45A584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6577EC42-1C41-4229-911B-21F958B4C079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BDB40DE0-0990-45B3-BB08-FD25D80C8588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8D8D6665-4386-4C86-B2F5-1653360AA8C3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3D1B0F61-A533-4661-B167-5257CBFBCF46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6640FCAA-7693-4D05-AD96-203F9878D533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8770F5E4-B65F-4900-BC27-C57E9DD03E54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1884E48B-8199-4774-A4F6-A49891E3CFDB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7" name="그룹 736">
            <a:extLst>
              <a:ext uri="{FF2B5EF4-FFF2-40B4-BE49-F238E27FC236}">
                <a16:creationId xmlns:a16="http://schemas.microsoft.com/office/drawing/2014/main" id="{A2E02371-DCAE-41D1-905B-9B3A6EF5780C}"/>
              </a:ext>
            </a:extLst>
          </p:cNvPr>
          <p:cNvGrpSpPr/>
          <p:nvPr/>
        </p:nvGrpSpPr>
        <p:grpSpPr>
          <a:xfrm>
            <a:off x="2081862" y="4313182"/>
            <a:ext cx="5893731" cy="198732"/>
            <a:chOff x="1594950" y="2165613"/>
            <a:chExt cx="8126565" cy="274021"/>
          </a:xfrm>
        </p:grpSpPr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C8B29CA2-E0E6-4464-BD39-426E5EABFF5A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737C871-BB01-4B32-BAC9-DFF999E36FC0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B77D9873-426B-4200-933C-21036E92444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3E70F763-5A6E-4FA4-8DEF-8676691FDF95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AFFCF4A0-E272-4C4C-87F2-3AE8F74D8820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24D10194-DD57-4776-A242-C8949C6FDFD2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9D09683C-6725-4A09-9F66-938148185DA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BECE2C76-1599-4858-968F-3E3CE6484A03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C1EBDD21-3ED9-4B65-B467-6A0624DF7FA3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697E4816-0464-455A-9532-786920545861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8" name="직사각형 797">
              <a:extLst>
                <a:ext uri="{FF2B5EF4-FFF2-40B4-BE49-F238E27FC236}">
                  <a16:creationId xmlns:a16="http://schemas.microsoft.com/office/drawing/2014/main" id="{17E9998A-2248-477B-BEFA-0F092067FC5F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3FD3D618-23FF-4DDE-B04B-EC9B23D5E9D0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0B82F98F-6E1F-45FA-BF72-9BD48C78FE53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A46C616E-423D-466D-8813-BD9B3DCE5F9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D4CB60F1-54BC-4309-906A-ECD58C77E38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B228128C-FCF9-4F0F-B615-87B6D5E2EFE7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DA55FFF1-C943-4761-B471-284C98EB86E7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8B0B4998-ED5B-49EB-B903-F646B3DD72FA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830DC146-D11F-4EEB-A697-D8F092B5F181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99CEEB53-B6AF-4194-AA52-6D8897D64932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0FEEEF92-F13A-4034-9A2F-CEB3A07B4CA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CC9F0F8B-6A74-492E-86DE-29939584351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9CD7D134-29CA-4F45-8069-0887385EAB37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B619017E-4708-4BF6-83AB-98D30BC40AE4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97B978BD-7D06-4B87-8A13-69879AC4AF3E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315C8258-BCB9-4901-A792-0E35435A65CC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5E46EACB-F1E6-49DC-9F8B-2F307E7988DD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08974CFC-9C70-46A1-9A89-030B95351A19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2F14F064-36BA-4858-9950-6DCBD53D7716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23A280F-39BE-47CA-B00C-B24A684BFC2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82D3DFC7-ADFC-4603-84D6-0CE759EB0DB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9C8F88C4-C8D2-48BF-A4EE-D2776E8E34A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C1A5A7D4-E241-48B0-9914-F02B75CB8DE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8E255EAF-80F0-4AC2-AFEC-D7E62ED746DB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5DBCCB03-E615-49DF-91C1-ED36E55FAD68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A64B31E0-B6D1-493B-83CC-EE67A4BE255C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C660E6-FB02-42DE-943A-A93D871AB9AB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58CE4F8B-D2F1-44C4-98D5-60E4F8EF6E92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28BC67F1-1580-4494-BC94-AD3C17B5C271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1EC4C297-1554-4C76-9249-618C9C1AC0A5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C228CE0C-6CE3-4E0E-8625-4F8244C6547F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A5188F53-0A81-4482-A829-53DC58330725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6A48091-6B7E-4C20-B923-DEC65E4CA59A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82E604B9-EAD3-4F01-93CE-FEB716163FFA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266E8C6C-6EB0-4EB2-BFA0-5E76C17A07C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B311BFF4-163F-4152-B29C-494DDEC7F883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BAE5104C-C5BE-40E4-ACB1-19C0358EF030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33C50F3A-4654-4F55-99C5-DCFB99D09EB3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878AB3D2-45E0-4524-AD92-5CA46B1FB5FC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8" name="그룹 737">
            <a:extLst>
              <a:ext uri="{FF2B5EF4-FFF2-40B4-BE49-F238E27FC236}">
                <a16:creationId xmlns:a16="http://schemas.microsoft.com/office/drawing/2014/main" id="{756DF3EF-5936-42B9-9C4A-09693EC865A8}"/>
              </a:ext>
            </a:extLst>
          </p:cNvPr>
          <p:cNvGrpSpPr/>
          <p:nvPr/>
        </p:nvGrpSpPr>
        <p:grpSpPr>
          <a:xfrm>
            <a:off x="2081893" y="4513093"/>
            <a:ext cx="5893731" cy="198732"/>
            <a:chOff x="1594950" y="2165613"/>
            <a:chExt cx="8126565" cy="274021"/>
          </a:xfrm>
        </p:grpSpPr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843449F2-FB22-4102-9395-B0A6DD6DDC09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29DAE4F5-7EDC-4F14-BB74-A2078E75EFDA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A2D24F60-C018-4818-8B4E-BF4015E2A89E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40920D21-DD03-49F8-9A36-0E247ABE749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F2DBCF50-D62F-418F-95F4-5A3EE9B38DC6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C05EB6CC-2786-433E-AD92-51158A826266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C0A3E9AD-F81C-4D1A-A337-048AAA312A5A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B8B987FD-91CF-4107-AE71-45CA67C7EA72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690C168-5D07-4633-AFAF-F9ACA6797A2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648A159F-BB6F-44A4-B0A9-181965969ABD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876B5D1F-9AF0-4607-8405-84A26180148B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AE426B33-B80B-4F87-B8B0-7492BE8588B4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2226B1FC-9B8D-42D8-BEE4-0E0E4862EBC9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4DE1B723-7F4A-46B8-AAEB-4D54868F6172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82DD34C3-74AC-415D-B940-ABB3D64ED82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12D0F42B-F158-4ABB-A854-07E86BCBF92B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5DDF5D75-743C-4448-9B11-5ADAC37E1FCD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991308C6-3BFE-4A90-868F-5A3F091F28C2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B5A43D4-AC6A-49B4-9BAA-832E318F0BB5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9CDD0A9-CBEA-4F09-BFE4-B1741D87A08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822B7CC3-022A-4DDA-9A7A-5B0923B51DDB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CD093D4B-ABD5-40F7-9B6A-A987F08C40CA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B9FC8BBA-0890-45EE-BB6D-245EB37A87CA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075476EC-BD0B-4911-9FA4-95F2BEA9FA5F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F3259233-A5F3-4D24-8F4A-344843315E4F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E0F2C10A-E252-437F-BB5D-50293C609026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0E26FE91-9C8B-47E3-9424-D6CC7E0ACB58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DED7DACB-2EE2-4613-B8F0-EDF96CFA57EF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9062C438-518A-415D-8622-5ED137D171F7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F1D52604-D007-4CA3-95AF-10823A2B0B8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08FB6B23-FE70-4AF3-ADCC-075B2C8F0AB1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3B25F5EE-C33D-4628-821F-AC997939344B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58995ADD-B420-4AB1-B711-7DA17B4A98CA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00B66C0-A36E-4C1F-BAB9-73918445EBA5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548522A3-7ED9-4456-9A0F-5FF8E1F9B0F4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376C66DC-91E6-4EB9-910C-56B744105F09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4F485F70-E3F6-421E-8051-5CC585A3B98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99014BC5-DD60-4F81-BA7A-486C3FAFDEBA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79564B9C-A29E-48DF-AE3A-73BA70B2DE4B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75138AAE-EFE9-4FAE-A864-05868820F524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31228AB-D7FD-4A7D-857D-7CD93D5F90CA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C7E64425-F53A-46A8-9885-322892F32275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AE61A5F7-9370-4315-A5D3-7935BFC702C0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21E57D11-81BD-40AE-9BB7-CBA0051C98C7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C03E9E8B-C5C6-4151-93C1-C81C13D8DB0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5BAEC095-DBB3-4F0D-9284-A7196E4FB12E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62E70A0-78AE-46B0-9E89-F1340A649AB9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0A0FB347-6C07-460B-A8C8-C6FAE649C5F7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7F44CE4E-7AC2-4720-BE3C-268FD8EAE235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5" name="직사각형 984">
            <a:extLst>
              <a:ext uri="{FF2B5EF4-FFF2-40B4-BE49-F238E27FC236}">
                <a16:creationId xmlns:a16="http://schemas.microsoft.com/office/drawing/2014/main" id="{7DDE619A-B2D1-487C-B98D-BE4CF750B936}"/>
              </a:ext>
            </a:extLst>
          </p:cNvPr>
          <p:cNvSpPr/>
          <p:nvPr/>
        </p:nvSpPr>
        <p:spPr>
          <a:xfrm>
            <a:off x="2067127" y="4730982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7" name="직사각형 1186">
            <a:extLst>
              <a:ext uri="{FF2B5EF4-FFF2-40B4-BE49-F238E27FC236}">
                <a16:creationId xmlns:a16="http://schemas.microsoft.com/office/drawing/2014/main" id="{585B4A0C-0D63-4D68-8531-5C3F2F618435}"/>
              </a:ext>
            </a:extLst>
          </p:cNvPr>
          <p:cNvSpPr/>
          <p:nvPr/>
        </p:nvSpPr>
        <p:spPr>
          <a:xfrm>
            <a:off x="2081771" y="4750139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8" name="직사각형 1187">
            <a:extLst>
              <a:ext uri="{FF2B5EF4-FFF2-40B4-BE49-F238E27FC236}">
                <a16:creationId xmlns:a16="http://schemas.microsoft.com/office/drawing/2014/main" id="{27E6C42C-DECE-4E69-8563-A4C0FC7C8656}"/>
              </a:ext>
            </a:extLst>
          </p:cNvPr>
          <p:cNvSpPr/>
          <p:nvPr/>
        </p:nvSpPr>
        <p:spPr>
          <a:xfrm>
            <a:off x="2103866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9" name="직사각형 1188">
            <a:extLst>
              <a:ext uri="{FF2B5EF4-FFF2-40B4-BE49-F238E27FC236}">
                <a16:creationId xmlns:a16="http://schemas.microsoft.com/office/drawing/2014/main" id="{38BADDCD-A53B-4F2D-BA8D-82F9FC00B4E4}"/>
              </a:ext>
            </a:extLst>
          </p:cNvPr>
          <p:cNvSpPr/>
          <p:nvPr/>
        </p:nvSpPr>
        <p:spPr>
          <a:xfrm>
            <a:off x="211701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0" name="직사각형 1189">
            <a:extLst>
              <a:ext uri="{FF2B5EF4-FFF2-40B4-BE49-F238E27FC236}">
                <a16:creationId xmlns:a16="http://schemas.microsoft.com/office/drawing/2014/main" id="{146F9091-1934-425E-9E01-0D873E7B349F}"/>
              </a:ext>
            </a:extLst>
          </p:cNvPr>
          <p:cNvSpPr/>
          <p:nvPr/>
        </p:nvSpPr>
        <p:spPr>
          <a:xfrm>
            <a:off x="225253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1" name="직사각형 1190">
            <a:extLst>
              <a:ext uri="{FF2B5EF4-FFF2-40B4-BE49-F238E27FC236}">
                <a16:creationId xmlns:a16="http://schemas.microsoft.com/office/drawing/2014/main" id="{175AABED-AB37-470A-8A22-4096DEC53A1E}"/>
              </a:ext>
            </a:extLst>
          </p:cNvPr>
          <p:cNvSpPr/>
          <p:nvPr/>
        </p:nvSpPr>
        <p:spPr>
          <a:xfrm>
            <a:off x="238805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2" name="직사각형 1191">
            <a:extLst>
              <a:ext uri="{FF2B5EF4-FFF2-40B4-BE49-F238E27FC236}">
                <a16:creationId xmlns:a16="http://schemas.microsoft.com/office/drawing/2014/main" id="{E7710815-E838-452A-AFBD-8484D292401E}"/>
              </a:ext>
            </a:extLst>
          </p:cNvPr>
          <p:cNvSpPr/>
          <p:nvPr/>
        </p:nvSpPr>
        <p:spPr>
          <a:xfrm>
            <a:off x="252357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3" name="직사각형 1192">
            <a:extLst>
              <a:ext uri="{FF2B5EF4-FFF2-40B4-BE49-F238E27FC236}">
                <a16:creationId xmlns:a16="http://schemas.microsoft.com/office/drawing/2014/main" id="{0650F4DC-21B2-4DC3-8921-EF09CFC792FC}"/>
              </a:ext>
            </a:extLst>
          </p:cNvPr>
          <p:cNvSpPr/>
          <p:nvPr/>
        </p:nvSpPr>
        <p:spPr>
          <a:xfrm>
            <a:off x="265909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4" name="직사각형 1193">
            <a:extLst>
              <a:ext uri="{FF2B5EF4-FFF2-40B4-BE49-F238E27FC236}">
                <a16:creationId xmlns:a16="http://schemas.microsoft.com/office/drawing/2014/main" id="{88F75392-ADDF-43DB-989D-AAA414057DCE}"/>
              </a:ext>
            </a:extLst>
          </p:cNvPr>
          <p:cNvSpPr/>
          <p:nvPr/>
        </p:nvSpPr>
        <p:spPr>
          <a:xfrm>
            <a:off x="279461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5" name="직사각형 1194">
            <a:extLst>
              <a:ext uri="{FF2B5EF4-FFF2-40B4-BE49-F238E27FC236}">
                <a16:creationId xmlns:a16="http://schemas.microsoft.com/office/drawing/2014/main" id="{EB1A25DD-9CE4-4A55-9104-3F0726A7D9FE}"/>
              </a:ext>
            </a:extLst>
          </p:cNvPr>
          <p:cNvSpPr/>
          <p:nvPr/>
        </p:nvSpPr>
        <p:spPr>
          <a:xfrm>
            <a:off x="293013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6" name="직사각형 1195">
            <a:extLst>
              <a:ext uri="{FF2B5EF4-FFF2-40B4-BE49-F238E27FC236}">
                <a16:creationId xmlns:a16="http://schemas.microsoft.com/office/drawing/2014/main" id="{89C6B6F1-0225-4FB2-8ED0-3C43FC6FC203}"/>
              </a:ext>
            </a:extLst>
          </p:cNvPr>
          <p:cNvSpPr/>
          <p:nvPr/>
        </p:nvSpPr>
        <p:spPr>
          <a:xfrm>
            <a:off x="3079537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7" name="직사각형 1196">
            <a:extLst>
              <a:ext uri="{FF2B5EF4-FFF2-40B4-BE49-F238E27FC236}">
                <a16:creationId xmlns:a16="http://schemas.microsoft.com/office/drawing/2014/main" id="{1217B015-F9F5-472B-A309-DF9A1320EAC3}"/>
              </a:ext>
            </a:extLst>
          </p:cNvPr>
          <p:cNvSpPr/>
          <p:nvPr/>
        </p:nvSpPr>
        <p:spPr>
          <a:xfrm>
            <a:off x="309268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8" name="직사각형 1197">
            <a:extLst>
              <a:ext uri="{FF2B5EF4-FFF2-40B4-BE49-F238E27FC236}">
                <a16:creationId xmlns:a16="http://schemas.microsoft.com/office/drawing/2014/main" id="{DAD8C2C4-4BBE-4648-9A1E-1883B6B35308}"/>
              </a:ext>
            </a:extLst>
          </p:cNvPr>
          <p:cNvSpPr/>
          <p:nvPr/>
        </p:nvSpPr>
        <p:spPr>
          <a:xfrm>
            <a:off x="322820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9" name="직사각형 1198">
            <a:extLst>
              <a:ext uri="{FF2B5EF4-FFF2-40B4-BE49-F238E27FC236}">
                <a16:creationId xmlns:a16="http://schemas.microsoft.com/office/drawing/2014/main" id="{8C2F22DC-F188-4E54-B4A6-08E41E9FE5A2}"/>
              </a:ext>
            </a:extLst>
          </p:cNvPr>
          <p:cNvSpPr/>
          <p:nvPr/>
        </p:nvSpPr>
        <p:spPr>
          <a:xfrm>
            <a:off x="336372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0" name="직사각형 1199">
            <a:extLst>
              <a:ext uri="{FF2B5EF4-FFF2-40B4-BE49-F238E27FC236}">
                <a16:creationId xmlns:a16="http://schemas.microsoft.com/office/drawing/2014/main" id="{4D3CAE86-47E3-4218-8167-37A8E874AF6F}"/>
              </a:ext>
            </a:extLst>
          </p:cNvPr>
          <p:cNvSpPr/>
          <p:nvPr/>
        </p:nvSpPr>
        <p:spPr>
          <a:xfrm>
            <a:off x="349924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1" name="직사각형 1200">
            <a:extLst>
              <a:ext uri="{FF2B5EF4-FFF2-40B4-BE49-F238E27FC236}">
                <a16:creationId xmlns:a16="http://schemas.microsoft.com/office/drawing/2014/main" id="{0454633D-3C61-4B6C-8C6D-B7159E4F1146}"/>
              </a:ext>
            </a:extLst>
          </p:cNvPr>
          <p:cNvSpPr/>
          <p:nvPr/>
        </p:nvSpPr>
        <p:spPr>
          <a:xfrm>
            <a:off x="363476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2" name="직사각형 1201">
            <a:extLst>
              <a:ext uri="{FF2B5EF4-FFF2-40B4-BE49-F238E27FC236}">
                <a16:creationId xmlns:a16="http://schemas.microsoft.com/office/drawing/2014/main" id="{6C947EFB-3324-426F-B633-601A67FD7F81}"/>
              </a:ext>
            </a:extLst>
          </p:cNvPr>
          <p:cNvSpPr/>
          <p:nvPr/>
        </p:nvSpPr>
        <p:spPr>
          <a:xfrm>
            <a:off x="377028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3" name="직사각형 1202">
            <a:extLst>
              <a:ext uri="{FF2B5EF4-FFF2-40B4-BE49-F238E27FC236}">
                <a16:creationId xmlns:a16="http://schemas.microsoft.com/office/drawing/2014/main" id="{1E411AA7-E4FC-4B94-ADC1-1625859F522B}"/>
              </a:ext>
            </a:extLst>
          </p:cNvPr>
          <p:cNvSpPr/>
          <p:nvPr/>
        </p:nvSpPr>
        <p:spPr>
          <a:xfrm>
            <a:off x="390580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2EB666BC-A184-4F45-9A94-4CC05FCF94D0}"/>
              </a:ext>
            </a:extLst>
          </p:cNvPr>
          <p:cNvSpPr/>
          <p:nvPr/>
        </p:nvSpPr>
        <p:spPr>
          <a:xfrm>
            <a:off x="4055209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5" name="직사각형 1204">
            <a:extLst>
              <a:ext uri="{FF2B5EF4-FFF2-40B4-BE49-F238E27FC236}">
                <a16:creationId xmlns:a16="http://schemas.microsoft.com/office/drawing/2014/main" id="{88CE677A-22FA-4420-8CFC-6A476B9BBD72}"/>
              </a:ext>
            </a:extLst>
          </p:cNvPr>
          <p:cNvSpPr/>
          <p:nvPr/>
        </p:nvSpPr>
        <p:spPr>
          <a:xfrm>
            <a:off x="406835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6" name="직사각형 1205">
            <a:extLst>
              <a:ext uri="{FF2B5EF4-FFF2-40B4-BE49-F238E27FC236}">
                <a16:creationId xmlns:a16="http://schemas.microsoft.com/office/drawing/2014/main" id="{C8CFEC91-AF5E-4EF0-B6A7-90C44ADB1055}"/>
              </a:ext>
            </a:extLst>
          </p:cNvPr>
          <p:cNvSpPr/>
          <p:nvPr/>
        </p:nvSpPr>
        <p:spPr>
          <a:xfrm>
            <a:off x="420387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7" name="직사각형 1206">
            <a:extLst>
              <a:ext uri="{FF2B5EF4-FFF2-40B4-BE49-F238E27FC236}">
                <a16:creationId xmlns:a16="http://schemas.microsoft.com/office/drawing/2014/main" id="{CEA8ACD2-113A-4B5E-BD30-97DA2D266C1C}"/>
              </a:ext>
            </a:extLst>
          </p:cNvPr>
          <p:cNvSpPr/>
          <p:nvPr/>
        </p:nvSpPr>
        <p:spPr>
          <a:xfrm>
            <a:off x="433939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8" name="직사각형 1207">
            <a:extLst>
              <a:ext uri="{FF2B5EF4-FFF2-40B4-BE49-F238E27FC236}">
                <a16:creationId xmlns:a16="http://schemas.microsoft.com/office/drawing/2014/main" id="{3E5B6145-5A6A-4C6D-9FDF-3E2807E62411}"/>
              </a:ext>
            </a:extLst>
          </p:cNvPr>
          <p:cNvSpPr/>
          <p:nvPr/>
        </p:nvSpPr>
        <p:spPr>
          <a:xfrm>
            <a:off x="447491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9" name="직사각형 1208">
            <a:extLst>
              <a:ext uri="{FF2B5EF4-FFF2-40B4-BE49-F238E27FC236}">
                <a16:creationId xmlns:a16="http://schemas.microsoft.com/office/drawing/2014/main" id="{9AFA5631-DA17-4332-B6ED-BB769F6F8A2F}"/>
              </a:ext>
            </a:extLst>
          </p:cNvPr>
          <p:cNvSpPr/>
          <p:nvPr/>
        </p:nvSpPr>
        <p:spPr>
          <a:xfrm>
            <a:off x="461043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0" name="직사각형 1209">
            <a:extLst>
              <a:ext uri="{FF2B5EF4-FFF2-40B4-BE49-F238E27FC236}">
                <a16:creationId xmlns:a16="http://schemas.microsoft.com/office/drawing/2014/main" id="{D7BD8BA2-B0F4-4C2E-B27C-8DD1B1FFADCC}"/>
              </a:ext>
            </a:extLst>
          </p:cNvPr>
          <p:cNvSpPr/>
          <p:nvPr/>
        </p:nvSpPr>
        <p:spPr>
          <a:xfrm>
            <a:off x="474596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1" name="직사각형 1210">
            <a:extLst>
              <a:ext uri="{FF2B5EF4-FFF2-40B4-BE49-F238E27FC236}">
                <a16:creationId xmlns:a16="http://schemas.microsoft.com/office/drawing/2014/main" id="{ACD47297-23DD-44F9-A12E-A60DE40A02EA}"/>
              </a:ext>
            </a:extLst>
          </p:cNvPr>
          <p:cNvSpPr/>
          <p:nvPr/>
        </p:nvSpPr>
        <p:spPr>
          <a:xfrm>
            <a:off x="488148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A2505BEA-1291-408C-89DB-5885C3EDAB85}"/>
              </a:ext>
            </a:extLst>
          </p:cNvPr>
          <p:cNvSpPr/>
          <p:nvPr/>
        </p:nvSpPr>
        <p:spPr>
          <a:xfrm>
            <a:off x="5030881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3452F09-5B5F-4890-9E13-4A66FEB0E4D1}"/>
              </a:ext>
            </a:extLst>
          </p:cNvPr>
          <p:cNvSpPr/>
          <p:nvPr/>
        </p:nvSpPr>
        <p:spPr>
          <a:xfrm>
            <a:off x="504402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4" name="직사각형 1213">
            <a:extLst>
              <a:ext uri="{FF2B5EF4-FFF2-40B4-BE49-F238E27FC236}">
                <a16:creationId xmlns:a16="http://schemas.microsoft.com/office/drawing/2014/main" id="{455023E6-9E3C-44DC-AC46-77269A0D467F}"/>
              </a:ext>
            </a:extLst>
          </p:cNvPr>
          <p:cNvSpPr/>
          <p:nvPr/>
        </p:nvSpPr>
        <p:spPr>
          <a:xfrm>
            <a:off x="517954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5" name="직사각형 1214">
            <a:extLst>
              <a:ext uri="{FF2B5EF4-FFF2-40B4-BE49-F238E27FC236}">
                <a16:creationId xmlns:a16="http://schemas.microsoft.com/office/drawing/2014/main" id="{C7248BB9-CC68-4474-8FCA-1185DE7ADA00}"/>
              </a:ext>
            </a:extLst>
          </p:cNvPr>
          <p:cNvSpPr/>
          <p:nvPr/>
        </p:nvSpPr>
        <p:spPr>
          <a:xfrm>
            <a:off x="531506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6" name="직사각형 1215">
            <a:extLst>
              <a:ext uri="{FF2B5EF4-FFF2-40B4-BE49-F238E27FC236}">
                <a16:creationId xmlns:a16="http://schemas.microsoft.com/office/drawing/2014/main" id="{BF16A056-96D6-4BFE-B4A6-BA968AFA6D1C}"/>
              </a:ext>
            </a:extLst>
          </p:cNvPr>
          <p:cNvSpPr/>
          <p:nvPr/>
        </p:nvSpPr>
        <p:spPr>
          <a:xfrm>
            <a:off x="545059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7" name="직사각형 1216">
            <a:extLst>
              <a:ext uri="{FF2B5EF4-FFF2-40B4-BE49-F238E27FC236}">
                <a16:creationId xmlns:a16="http://schemas.microsoft.com/office/drawing/2014/main" id="{2534F723-7E17-41F2-B71E-FC486B56446B}"/>
              </a:ext>
            </a:extLst>
          </p:cNvPr>
          <p:cNvSpPr/>
          <p:nvPr/>
        </p:nvSpPr>
        <p:spPr>
          <a:xfrm>
            <a:off x="558611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8" name="직사각형 1217">
            <a:extLst>
              <a:ext uri="{FF2B5EF4-FFF2-40B4-BE49-F238E27FC236}">
                <a16:creationId xmlns:a16="http://schemas.microsoft.com/office/drawing/2014/main" id="{AF10B0D6-BD46-48C0-A9D8-57AE1673393E}"/>
              </a:ext>
            </a:extLst>
          </p:cNvPr>
          <p:cNvSpPr/>
          <p:nvPr/>
        </p:nvSpPr>
        <p:spPr>
          <a:xfrm>
            <a:off x="572163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9" name="직사각형 1218">
            <a:extLst>
              <a:ext uri="{FF2B5EF4-FFF2-40B4-BE49-F238E27FC236}">
                <a16:creationId xmlns:a16="http://schemas.microsoft.com/office/drawing/2014/main" id="{D541AC0B-43AD-417E-90F4-6350BD344379}"/>
              </a:ext>
            </a:extLst>
          </p:cNvPr>
          <p:cNvSpPr/>
          <p:nvPr/>
        </p:nvSpPr>
        <p:spPr>
          <a:xfrm>
            <a:off x="585715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0" name="직사각형 1219">
            <a:extLst>
              <a:ext uri="{FF2B5EF4-FFF2-40B4-BE49-F238E27FC236}">
                <a16:creationId xmlns:a16="http://schemas.microsoft.com/office/drawing/2014/main" id="{E9BA38F1-D844-4A24-8BB5-4F83DFC6D1E9}"/>
              </a:ext>
            </a:extLst>
          </p:cNvPr>
          <p:cNvSpPr/>
          <p:nvPr/>
        </p:nvSpPr>
        <p:spPr>
          <a:xfrm>
            <a:off x="6006553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1" name="직사각형 1220">
            <a:extLst>
              <a:ext uri="{FF2B5EF4-FFF2-40B4-BE49-F238E27FC236}">
                <a16:creationId xmlns:a16="http://schemas.microsoft.com/office/drawing/2014/main" id="{2C770376-AC95-45A8-9496-AE9708C6FB63}"/>
              </a:ext>
            </a:extLst>
          </p:cNvPr>
          <p:cNvSpPr/>
          <p:nvPr/>
        </p:nvSpPr>
        <p:spPr>
          <a:xfrm>
            <a:off x="601970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2" name="직사각형 1221">
            <a:extLst>
              <a:ext uri="{FF2B5EF4-FFF2-40B4-BE49-F238E27FC236}">
                <a16:creationId xmlns:a16="http://schemas.microsoft.com/office/drawing/2014/main" id="{157EDAAD-32BC-4CD3-87D5-DFA4F4D6FC8E}"/>
              </a:ext>
            </a:extLst>
          </p:cNvPr>
          <p:cNvSpPr/>
          <p:nvPr/>
        </p:nvSpPr>
        <p:spPr>
          <a:xfrm>
            <a:off x="615522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3" name="직사각형 1222">
            <a:extLst>
              <a:ext uri="{FF2B5EF4-FFF2-40B4-BE49-F238E27FC236}">
                <a16:creationId xmlns:a16="http://schemas.microsoft.com/office/drawing/2014/main" id="{DFC3F618-A16D-4ECE-9137-DD1E0FFB9E3E}"/>
              </a:ext>
            </a:extLst>
          </p:cNvPr>
          <p:cNvSpPr/>
          <p:nvPr/>
        </p:nvSpPr>
        <p:spPr>
          <a:xfrm>
            <a:off x="629074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4" name="직사각형 1223">
            <a:extLst>
              <a:ext uri="{FF2B5EF4-FFF2-40B4-BE49-F238E27FC236}">
                <a16:creationId xmlns:a16="http://schemas.microsoft.com/office/drawing/2014/main" id="{ABBB8163-A9C5-423E-90E3-BEC9D30E356F}"/>
              </a:ext>
            </a:extLst>
          </p:cNvPr>
          <p:cNvSpPr/>
          <p:nvPr/>
        </p:nvSpPr>
        <p:spPr>
          <a:xfrm>
            <a:off x="642626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5" name="직사각형 1224">
            <a:extLst>
              <a:ext uri="{FF2B5EF4-FFF2-40B4-BE49-F238E27FC236}">
                <a16:creationId xmlns:a16="http://schemas.microsoft.com/office/drawing/2014/main" id="{DB8DFFC4-5EF8-4304-8399-FE8A92DA6A6D}"/>
              </a:ext>
            </a:extLst>
          </p:cNvPr>
          <p:cNvSpPr/>
          <p:nvPr/>
        </p:nvSpPr>
        <p:spPr>
          <a:xfrm>
            <a:off x="656178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6" name="직사각형 1225">
            <a:extLst>
              <a:ext uri="{FF2B5EF4-FFF2-40B4-BE49-F238E27FC236}">
                <a16:creationId xmlns:a16="http://schemas.microsoft.com/office/drawing/2014/main" id="{E2833EBF-7802-49CC-A4DD-DCBFC9319EDF}"/>
              </a:ext>
            </a:extLst>
          </p:cNvPr>
          <p:cNvSpPr/>
          <p:nvPr/>
        </p:nvSpPr>
        <p:spPr>
          <a:xfrm>
            <a:off x="669730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7" name="직사각형 1226">
            <a:extLst>
              <a:ext uri="{FF2B5EF4-FFF2-40B4-BE49-F238E27FC236}">
                <a16:creationId xmlns:a16="http://schemas.microsoft.com/office/drawing/2014/main" id="{BFE71F8E-4ADE-4A8F-B4BF-16AF984BFC2E}"/>
              </a:ext>
            </a:extLst>
          </p:cNvPr>
          <p:cNvSpPr/>
          <p:nvPr/>
        </p:nvSpPr>
        <p:spPr>
          <a:xfrm>
            <a:off x="683282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8" name="직사각형 1227">
            <a:extLst>
              <a:ext uri="{FF2B5EF4-FFF2-40B4-BE49-F238E27FC236}">
                <a16:creationId xmlns:a16="http://schemas.microsoft.com/office/drawing/2014/main" id="{ADEC2981-7107-452A-A24C-661669053857}"/>
              </a:ext>
            </a:extLst>
          </p:cNvPr>
          <p:cNvSpPr/>
          <p:nvPr/>
        </p:nvSpPr>
        <p:spPr>
          <a:xfrm>
            <a:off x="6982224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9" name="직사각형 1228">
            <a:extLst>
              <a:ext uri="{FF2B5EF4-FFF2-40B4-BE49-F238E27FC236}">
                <a16:creationId xmlns:a16="http://schemas.microsoft.com/office/drawing/2014/main" id="{3C216ABA-DA28-4250-9BB4-11D676AC0F1F}"/>
              </a:ext>
            </a:extLst>
          </p:cNvPr>
          <p:cNvSpPr/>
          <p:nvPr/>
        </p:nvSpPr>
        <p:spPr>
          <a:xfrm>
            <a:off x="699537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0" name="직사각형 1229">
            <a:extLst>
              <a:ext uri="{FF2B5EF4-FFF2-40B4-BE49-F238E27FC236}">
                <a16:creationId xmlns:a16="http://schemas.microsoft.com/office/drawing/2014/main" id="{EAF9DFF1-8085-4303-A9D1-01BBC3120F42}"/>
              </a:ext>
            </a:extLst>
          </p:cNvPr>
          <p:cNvSpPr/>
          <p:nvPr/>
        </p:nvSpPr>
        <p:spPr>
          <a:xfrm>
            <a:off x="713089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1" name="직사각형 1230">
            <a:extLst>
              <a:ext uri="{FF2B5EF4-FFF2-40B4-BE49-F238E27FC236}">
                <a16:creationId xmlns:a16="http://schemas.microsoft.com/office/drawing/2014/main" id="{450B04E8-6A45-435B-89B7-80B7BE043C1C}"/>
              </a:ext>
            </a:extLst>
          </p:cNvPr>
          <p:cNvSpPr/>
          <p:nvPr/>
        </p:nvSpPr>
        <p:spPr>
          <a:xfrm>
            <a:off x="726641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2" name="직사각형 1231">
            <a:extLst>
              <a:ext uri="{FF2B5EF4-FFF2-40B4-BE49-F238E27FC236}">
                <a16:creationId xmlns:a16="http://schemas.microsoft.com/office/drawing/2014/main" id="{F1DA7A35-CC72-4D05-AA4C-5614A31F7877}"/>
              </a:ext>
            </a:extLst>
          </p:cNvPr>
          <p:cNvSpPr/>
          <p:nvPr/>
        </p:nvSpPr>
        <p:spPr>
          <a:xfrm>
            <a:off x="740193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3" name="직사각형 1232">
            <a:extLst>
              <a:ext uri="{FF2B5EF4-FFF2-40B4-BE49-F238E27FC236}">
                <a16:creationId xmlns:a16="http://schemas.microsoft.com/office/drawing/2014/main" id="{155B66EB-E2CD-4512-8260-3C6D23D00EA0}"/>
              </a:ext>
            </a:extLst>
          </p:cNvPr>
          <p:cNvSpPr/>
          <p:nvPr/>
        </p:nvSpPr>
        <p:spPr>
          <a:xfrm>
            <a:off x="753745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4" name="직사각형 1233">
            <a:extLst>
              <a:ext uri="{FF2B5EF4-FFF2-40B4-BE49-F238E27FC236}">
                <a16:creationId xmlns:a16="http://schemas.microsoft.com/office/drawing/2014/main" id="{4759EFBE-B848-41F7-A38D-2A89BC0ABD44}"/>
              </a:ext>
            </a:extLst>
          </p:cNvPr>
          <p:cNvSpPr/>
          <p:nvPr/>
        </p:nvSpPr>
        <p:spPr>
          <a:xfrm>
            <a:off x="767297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5" name="직사각형 1234">
            <a:extLst>
              <a:ext uri="{FF2B5EF4-FFF2-40B4-BE49-F238E27FC236}">
                <a16:creationId xmlns:a16="http://schemas.microsoft.com/office/drawing/2014/main" id="{3D3004A1-4EA0-4012-9323-90D7FB35F046}"/>
              </a:ext>
            </a:extLst>
          </p:cNvPr>
          <p:cNvSpPr/>
          <p:nvPr/>
        </p:nvSpPr>
        <p:spPr>
          <a:xfrm>
            <a:off x="780849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8" name="직사각형 1137">
            <a:extLst>
              <a:ext uri="{FF2B5EF4-FFF2-40B4-BE49-F238E27FC236}">
                <a16:creationId xmlns:a16="http://schemas.microsoft.com/office/drawing/2014/main" id="{E269AD25-866D-40B1-B2B1-0B6A6609FA69}"/>
              </a:ext>
            </a:extLst>
          </p:cNvPr>
          <p:cNvSpPr/>
          <p:nvPr/>
        </p:nvSpPr>
        <p:spPr>
          <a:xfrm>
            <a:off x="2081802" y="4950050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9" name="직사각형 1138">
            <a:extLst>
              <a:ext uri="{FF2B5EF4-FFF2-40B4-BE49-F238E27FC236}">
                <a16:creationId xmlns:a16="http://schemas.microsoft.com/office/drawing/2014/main" id="{14FB6D8A-35B8-4FB0-AE45-1CD6E2ACDBE9}"/>
              </a:ext>
            </a:extLst>
          </p:cNvPr>
          <p:cNvSpPr/>
          <p:nvPr/>
        </p:nvSpPr>
        <p:spPr>
          <a:xfrm>
            <a:off x="2103897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0" name="직사각형 1139">
            <a:extLst>
              <a:ext uri="{FF2B5EF4-FFF2-40B4-BE49-F238E27FC236}">
                <a16:creationId xmlns:a16="http://schemas.microsoft.com/office/drawing/2014/main" id="{EFDDF0D3-9381-400E-BC98-980F11668A1B}"/>
              </a:ext>
            </a:extLst>
          </p:cNvPr>
          <p:cNvSpPr/>
          <p:nvPr/>
        </p:nvSpPr>
        <p:spPr>
          <a:xfrm>
            <a:off x="211704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1" name="직사각형 1140">
            <a:extLst>
              <a:ext uri="{FF2B5EF4-FFF2-40B4-BE49-F238E27FC236}">
                <a16:creationId xmlns:a16="http://schemas.microsoft.com/office/drawing/2014/main" id="{3013502E-CD18-4584-BA50-347FEB48888F}"/>
              </a:ext>
            </a:extLst>
          </p:cNvPr>
          <p:cNvSpPr/>
          <p:nvPr/>
        </p:nvSpPr>
        <p:spPr>
          <a:xfrm>
            <a:off x="225256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2" name="직사각형 1141">
            <a:extLst>
              <a:ext uri="{FF2B5EF4-FFF2-40B4-BE49-F238E27FC236}">
                <a16:creationId xmlns:a16="http://schemas.microsoft.com/office/drawing/2014/main" id="{3AFDC007-9B54-4639-96DB-F925980F0EF4}"/>
              </a:ext>
            </a:extLst>
          </p:cNvPr>
          <p:cNvSpPr/>
          <p:nvPr/>
        </p:nvSpPr>
        <p:spPr>
          <a:xfrm>
            <a:off x="238808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3" name="직사각형 1142">
            <a:extLst>
              <a:ext uri="{FF2B5EF4-FFF2-40B4-BE49-F238E27FC236}">
                <a16:creationId xmlns:a16="http://schemas.microsoft.com/office/drawing/2014/main" id="{2F124A7F-3D23-4CE1-8485-BC54BA1CA059}"/>
              </a:ext>
            </a:extLst>
          </p:cNvPr>
          <p:cNvSpPr/>
          <p:nvPr/>
        </p:nvSpPr>
        <p:spPr>
          <a:xfrm>
            <a:off x="252360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4" name="직사각형 1143">
            <a:extLst>
              <a:ext uri="{FF2B5EF4-FFF2-40B4-BE49-F238E27FC236}">
                <a16:creationId xmlns:a16="http://schemas.microsoft.com/office/drawing/2014/main" id="{EF8B9B78-E8EB-4E74-82FA-072BFF5584D0}"/>
              </a:ext>
            </a:extLst>
          </p:cNvPr>
          <p:cNvSpPr/>
          <p:nvPr/>
        </p:nvSpPr>
        <p:spPr>
          <a:xfrm>
            <a:off x="265912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5" name="직사각형 1144">
            <a:extLst>
              <a:ext uri="{FF2B5EF4-FFF2-40B4-BE49-F238E27FC236}">
                <a16:creationId xmlns:a16="http://schemas.microsoft.com/office/drawing/2014/main" id="{7D39378E-E9DC-45C4-8320-1E11C566A04F}"/>
              </a:ext>
            </a:extLst>
          </p:cNvPr>
          <p:cNvSpPr/>
          <p:nvPr/>
        </p:nvSpPr>
        <p:spPr>
          <a:xfrm>
            <a:off x="279464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6" name="직사각형 1145">
            <a:extLst>
              <a:ext uri="{FF2B5EF4-FFF2-40B4-BE49-F238E27FC236}">
                <a16:creationId xmlns:a16="http://schemas.microsoft.com/office/drawing/2014/main" id="{770A4497-454D-4D85-BDEC-1AB4242499A8}"/>
              </a:ext>
            </a:extLst>
          </p:cNvPr>
          <p:cNvSpPr/>
          <p:nvPr/>
        </p:nvSpPr>
        <p:spPr>
          <a:xfrm>
            <a:off x="293016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7" name="직사각형 1146">
            <a:extLst>
              <a:ext uri="{FF2B5EF4-FFF2-40B4-BE49-F238E27FC236}">
                <a16:creationId xmlns:a16="http://schemas.microsoft.com/office/drawing/2014/main" id="{4E2E5FEE-9119-430F-B8DF-DAC3561212F2}"/>
              </a:ext>
            </a:extLst>
          </p:cNvPr>
          <p:cNvSpPr/>
          <p:nvPr/>
        </p:nvSpPr>
        <p:spPr>
          <a:xfrm>
            <a:off x="3079568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8" name="직사각형 1147">
            <a:extLst>
              <a:ext uri="{FF2B5EF4-FFF2-40B4-BE49-F238E27FC236}">
                <a16:creationId xmlns:a16="http://schemas.microsoft.com/office/drawing/2014/main" id="{E5E13EF0-86B4-4016-84A7-15DE2F0BB7A5}"/>
              </a:ext>
            </a:extLst>
          </p:cNvPr>
          <p:cNvSpPr/>
          <p:nvPr/>
        </p:nvSpPr>
        <p:spPr>
          <a:xfrm>
            <a:off x="309271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9" name="직사각형 1148">
            <a:extLst>
              <a:ext uri="{FF2B5EF4-FFF2-40B4-BE49-F238E27FC236}">
                <a16:creationId xmlns:a16="http://schemas.microsoft.com/office/drawing/2014/main" id="{85552BE0-1995-4219-81FE-7AC5DFBBF837}"/>
              </a:ext>
            </a:extLst>
          </p:cNvPr>
          <p:cNvSpPr/>
          <p:nvPr/>
        </p:nvSpPr>
        <p:spPr>
          <a:xfrm>
            <a:off x="322823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0" name="직사각형 1149">
            <a:extLst>
              <a:ext uri="{FF2B5EF4-FFF2-40B4-BE49-F238E27FC236}">
                <a16:creationId xmlns:a16="http://schemas.microsoft.com/office/drawing/2014/main" id="{39AC5670-64D2-4925-818E-25AB72521E53}"/>
              </a:ext>
            </a:extLst>
          </p:cNvPr>
          <p:cNvSpPr/>
          <p:nvPr/>
        </p:nvSpPr>
        <p:spPr>
          <a:xfrm>
            <a:off x="336375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1" name="직사각형 1150">
            <a:extLst>
              <a:ext uri="{FF2B5EF4-FFF2-40B4-BE49-F238E27FC236}">
                <a16:creationId xmlns:a16="http://schemas.microsoft.com/office/drawing/2014/main" id="{60237A53-FFA7-4A5A-B634-79A8F850698D}"/>
              </a:ext>
            </a:extLst>
          </p:cNvPr>
          <p:cNvSpPr/>
          <p:nvPr/>
        </p:nvSpPr>
        <p:spPr>
          <a:xfrm>
            <a:off x="349927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2" name="직사각형 1151">
            <a:extLst>
              <a:ext uri="{FF2B5EF4-FFF2-40B4-BE49-F238E27FC236}">
                <a16:creationId xmlns:a16="http://schemas.microsoft.com/office/drawing/2014/main" id="{3BE3A032-CDA5-41C9-AD6E-4DE80EAC7344}"/>
              </a:ext>
            </a:extLst>
          </p:cNvPr>
          <p:cNvSpPr/>
          <p:nvPr/>
        </p:nvSpPr>
        <p:spPr>
          <a:xfrm>
            <a:off x="363479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3" name="직사각형 1152">
            <a:extLst>
              <a:ext uri="{FF2B5EF4-FFF2-40B4-BE49-F238E27FC236}">
                <a16:creationId xmlns:a16="http://schemas.microsoft.com/office/drawing/2014/main" id="{1A5BC938-B1E5-474C-AB2D-3B4225D9D81F}"/>
              </a:ext>
            </a:extLst>
          </p:cNvPr>
          <p:cNvSpPr/>
          <p:nvPr/>
        </p:nvSpPr>
        <p:spPr>
          <a:xfrm>
            <a:off x="377031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4" name="직사각형 1153">
            <a:extLst>
              <a:ext uri="{FF2B5EF4-FFF2-40B4-BE49-F238E27FC236}">
                <a16:creationId xmlns:a16="http://schemas.microsoft.com/office/drawing/2014/main" id="{53933BA4-66FD-4CEF-B640-EBFAF35C723E}"/>
              </a:ext>
            </a:extLst>
          </p:cNvPr>
          <p:cNvSpPr/>
          <p:nvPr/>
        </p:nvSpPr>
        <p:spPr>
          <a:xfrm>
            <a:off x="390583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5" name="직사각형 1154">
            <a:extLst>
              <a:ext uri="{FF2B5EF4-FFF2-40B4-BE49-F238E27FC236}">
                <a16:creationId xmlns:a16="http://schemas.microsoft.com/office/drawing/2014/main" id="{E8D894B4-5EB3-4B7B-A364-C87858A3168A}"/>
              </a:ext>
            </a:extLst>
          </p:cNvPr>
          <p:cNvSpPr/>
          <p:nvPr/>
        </p:nvSpPr>
        <p:spPr>
          <a:xfrm>
            <a:off x="4055240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6" name="직사각형 1155">
            <a:extLst>
              <a:ext uri="{FF2B5EF4-FFF2-40B4-BE49-F238E27FC236}">
                <a16:creationId xmlns:a16="http://schemas.microsoft.com/office/drawing/2014/main" id="{EEACB9B7-7BFA-4A3F-AFE8-1315E184A91C}"/>
              </a:ext>
            </a:extLst>
          </p:cNvPr>
          <p:cNvSpPr/>
          <p:nvPr/>
        </p:nvSpPr>
        <p:spPr>
          <a:xfrm>
            <a:off x="406838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7" name="직사각형 1156">
            <a:extLst>
              <a:ext uri="{FF2B5EF4-FFF2-40B4-BE49-F238E27FC236}">
                <a16:creationId xmlns:a16="http://schemas.microsoft.com/office/drawing/2014/main" id="{F2DE257C-3EE9-400C-91A8-A678E1B5B847}"/>
              </a:ext>
            </a:extLst>
          </p:cNvPr>
          <p:cNvSpPr/>
          <p:nvPr/>
        </p:nvSpPr>
        <p:spPr>
          <a:xfrm>
            <a:off x="420390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8" name="직사각형 1157">
            <a:extLst>
              <a:ext uri="{FF2B5EF4-FFF2-40B4-BE49-F238E27FC236}">
                <a16:creationId xmlns:a16="http://schemas.microsoft.com/office/drawing/2014/main" id="{196EE56C-6A1C-4614-9E58-B5345DA6826F}"/>
              </a:ext>
            </a:extLst>
          </p:cNvPr>
          <p:cNvSpPr/>
          <p:nvPr/>
        </p:nvSpPr>
        <p:spPr>
          <a:xfrm>
            <a:off x="433942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9" name="직사각형 1158">
            <a:extLst>
              <a:ext uri="{FF2B5EF4-FFF2-40B4-BE49-F238E27FC236}">
                <a16:creationId xmlns:a16="http://schemas.microsoft.com/office/drawing/2014/main" id="{735A5B42-426A-4C5D-A324-6ECF007306BF}"/>
              </a:ext>
            </a:extLst>
          </p:cNvPr>
          <p:cNvSpPr/>
          <p:nvPr/>
        </p:nvSpPr>
        <p:spPr>
          <a:xfrm>
            <a:off x="447495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0" name="직사각형 1159">
            <a:extLst>
              <a:ext uri="{FF2B5EF4-FFF2-40B4-BE49-F238E27FC236}">
                <a16:creationId xmlns:a16="http://schemas.microsoft.com/office/drawing/2014/main" id="{E7C6A2EF-A4B4-49D0-951F-E283D5DFA13D}"/>
              </a:ext>
            </a:extLst>
          </p:cNvPr>
          <p:cNvSpPr/>
          <p:nvPr/>
        </p:nvSpPr>
        <p:spPr>
          <a:xfrm>
            <a:off x="461047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1" name="직사각형 1160">
            <a:extLst>
              <a:ext uri="{FF2B5EF4-FFF2-40B4-BE49-F238E27FC236}">
                <a16:creationId xmlns:a16="http://schemas.microsoft.com/office/drawing/2014/main" id="{5329280D-6353-4054-8747-BD687F186EB2}"/>
              </a:ext>
            </a:extLst>
          </p:cNvPr>
          <p:cNvSpPr/>
          <p:nvPr/>
        </p:nvSpPr>
        <p:spPr>
          <a:xfrm>
            <a:off x="474599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2F9A8184-E1CD-4122-AEF6-C9AA777CF9E1}"/>
              </a:ext>
            </a:extLst>
          </p:cNvPr>
          <p:cNvSpPr/>
          <p:nvPr/>
        </p:nvSpPr>
        <p:spPr>
          <a:xfrm>
            <a:off x="488151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FCF669B0-8533-49A5-879A-751EAB380384}"/>
              </a:ext>
            </a:extLst>
          </p:cNvPr>
          <p:cNvSpPr/>
          <p:nvPr/>
        </p:nvSpPr>
        <p:spPr>
          <a:xfrm>
            <a:off x="5030912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4" name="직사각형 1163">
            <a:extLst>
              <a:ext uri="{FF2B5EF4-FFF2-40B4-BE49-F238E27FC236}">
                <a16:creationId xmlns:a16="http://schemas.microsoft.com/office/drawing/2014/main" id="{AEA19D82-443A-4F0F-A907-827095420E3E}"/>
              </a:ext>
            </a:extLst>
          </p:cNvPr>
          <p:cNvSpPr/>
          <p:nvPr/>
        </p:nvSpPr>
        <p:spPr>
          <a:xfrm>
            <a:off x="504405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5" name="직사각형 1164">
            <a:extLst>
              <a:ext uri="{FF2B5EF4-FFF2-40B4-BE49-F238E27FC236}">
                <a16:creationId xmlns:a16="http://schemas.microsoft.com/office/drawing/2014/main" id="{4C669DDE-10D6-457B-8114-3D06E2016B2F}"/>
              </a:ext>
            </a:extLst>
          </p:cNvPr>
          <p:cNvSpPr/>
          <p:nvPr/>
        </p:nvSpPr>
        <p:spPr>
          <a:xfrm>
            <a:off x="517958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6" name="직사각형 1165">
            <a:extLst>
              <a:ext uri="{FF2B5EF4-FFF2-40B4-BE49-F238E27FC236}">
                <a16:creationId xmlns:a16="http://schemas.microsoft.com/office/drawing/2014/main" id="{C19B6F41-665A-47A0-8B6F-11D9238D0BF8}"/>
              </a:ext>
            </a:extLst>
          </p:cNvPr>
          <p:cNvSpPr/>
          <p:nvPr/>
        </p:nvSpPr>
        <p:spPr>
          <a:xfrm>
            <a:off x="531510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7" name="직사각형 1166">
            <a:extLst>
              <a:ext uri="{FF2B5EF4-FFF2-40B4-BE49-F238E27FC236}">
                <a16:creationId xmlns:a16="http://schemas.microsoft.com/office/drawing/2014/main" id="{13E2D8B5-5CFA-483C-AA50-3BEC385AD459}"/>
              </a:ext>
            </a:extLst>
          </p:cNvPr>
          <p:cNvSpPr/>
          <p:nvPr/>
        </p:nvSpPr>
        <p:spPr>
          <a:xfrm>
            <a:off x="545062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8" name="직사각형 1167">
            <a:extLst>
              <a:ext uri="{FF2B5EF4-FFF2-40B4-BE49-F238E27FC236}">
                <a16:creationId xmlns:a16="http://schemas.microsoft.com/office/drawing/2014/main" id="{4AE32155-E38B-4195-B0C4-0E867DAC7FB4}"/>
              </a:ext>
            </a:extLst>
          </p:cNvPr>
          <p:cNvSpPr/>
          <p:nvPr/>
        </p:nvSpPr>
        <p:spPr>
          <a:xfrm>
            <a:off x="558614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9" name="직사각형 1168">
            <a:extLst>
              <a:ext uri="{FF2B5EF4-FFF2-40B4-BE49-F238E27FC236}">
                <a16:creationId xmlns:a16="http://schemas.microsoft.com/office/drawing/2014/main" id="{A274BC23-833F-4339-A785-D8CBEA72254D}"/>
              </a:ext>
            </a:extLst>
          </p:cNvPr>
          <p:cNvSpPr/>
          <p:nvPr/>
        </p:nvSpPr>
        <p:spPr>
          <a:xfrm>
            <a:off x="572166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0" name="직사각형 1169">
            <a:extLst>
              <a:ext uri="{FF2B5EF4-FFF2-40B4-BE49-F238E27FC236}">
                <a16:creationId xmlns:a16="http://schemas.microsoft.com/office/drawing/2014/main" id="{D5BE93A2-D7D2-4148-BA94-3FFE58006308}"/>
              </a:ext>
            </a:extLst>
          </p:cNvPr>
          <p:cNvSpPr/>
          <p:nvPr/>
        </p:nvSpPr>
        <p:spPr>
          <a:xfrm>
            <a:off x="585718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1" name="직사각형 1170">
            <a:extLst>
              <a:ext uri="{FF2B5EF4-FFF2-40B4-BE49-F238E27FC236}">
                <a16:creationId xmlns:a16="http://schemas.microsoft.com/office/drawing/2014/main" id="{9628E3BE-7015-411D-AC8C-E73D48FD6B1E}"/>
              </a:ext>
            </a:extLst>
          </p:cNvPr>
          <p:cNvSpPr/>
          <p:nvPr/>
        </p:nvSpPr>
        <p:spPr>
          <a:xfrm>
            <a:off x="6006584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2" name="직사각형 1171">
            <a:extLst>
              <a:ext uri="{FF2B5EF4-FFF2-40B4-BE49-F238E27FC236}">
                <a16:creationId xmlns:a16="http://schemas.microsoft.com/office/drawing/2014/main" id="{D1B2CC79-1E44-4703-9DFE-E81F084B05CA}"/>
              </a:ext>
            </a:extLst>
          </p:cNvPr>
          <p:cNvSpPr/>
          <p:nvPr/>
        </p:nvSpPr>
        <p:spPr>
          <a:xfrm>
            <a:off x="601973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3" name="직사각형 1172">
            <a:extLst>
              <a:ext uri="{FF2B5EF4-FFF2-40B4-BE49-F238E27FC236}">
                <a16:creationId xmlns:a16="http://schemas.microsoft.com/office/drawing/2014/main" id="{589397D6-4D12-42B2-B97D-11E344913ED3}"/>
              </a:ext>
            </a:extLst>
          </p:cNvPr>
          <p:cNvSpPr/>
          <p:nvPr/>
        </p:nvSpPr>
        <p:spPr>
          <a:xfrm>
            <a:off x="615525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4" name="직사각형 1173">
            <a:extLst>
              <a:ext uri="{FF2B5EF4-FFF2-40B4-BE49-F238E27FC236}">
                <a16:creationId xmlns:a16="http://schemas.microsoft.com/office/drawing/2014/main" id="{2BB9EA8A-CDC1-40E6-8663-9BE1B3B23808}"/>
              </a:ext>
            </a:extLst>
          </p:cNvPr>
          <p:cNvSpPr/>
          <p:nvPr/>
        </p:nvSpPr>
        <p:spPr>
          <a:xfrm>
            <a:off x="629077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5" name="직사각형 1174">
            <a:extLst>
              <a:ext uri="{FF2B5EF4-FFF2-40B4-BE49-F238E27FC236}">
                <a16:creationId xmlns:a16="http://schemas.microsoft.com/office/drawing/2014/main" id="{985970CB-B4DF-4957-B8F3-355D49F482E2}"/>
              </a:ext>
            </a:extLst>
          </p:cNvPr>
          <p:cNvSpPr/>
          <p:nvPr/>
        </p:nvSpPr>
        <p:spPr>
          <a:xfrm>
            <a:off x="642629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6" name="직사각형 1175">
            <a:extLst>
              <a:ext uri="{FF2B5EF4-FFF2-40B4-BE49-F238E27FC236}">
                <a16:creationId xmlns:a16="http://schemas.microsoft.com/office/drawing/2014/main" id="{22B6D05C-40B7-4E1E-A578-BFD0F7968E0A}"/>
              </a:ext>
            </a:extLst>
          </p:cNvPr>
          <p:cNvSpPr/>
          <p:nvPr/>
        </p:nvSpPr>
        <p:spPr>
          <a:xfrm>
            <a:off x="656181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7" name="직사각형 1176">
            <a:extLst>
              <a:ext uri="{FF2B5EF4-FFF2-40B4-BE49-F238E27FC236}">
                <a16:creationId xmlns:a16="http://schemas.microsoft.com/office/drawing/2014/main" id="{D62A2029-A64B-4B56-AFEC-4FAF6698CD8A}"/>
              </a:ext>
            </a:extLst>
          </p:cNvPr>
          <p:cNvSpPr/>
          <p:nvPr/>
        </p:nvSpPr>
        <p:spPr>
          <a:xfrm>
            <a:off x="669733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8" name="직사각형 1177">
            <a:extLst>
              <a:ext uri="{FF2B5EF4-FFF2-40B4-BE49-F238E27FC236}">
                <a16:creationId xmlns:a16="http://schemas.microsoft.com/office/drawing/2014/main" id="{FE799F0C-D485-447E-BCC2-9F1D31AA1AC2}"/>
              </a:ext>
            </a:extLst>
          </p:cNvPr>
          <p:cNvSpPr/>
          <p:nvPr/>
        </p:nvSpPr>
        <p:spPr>
          <a:xfrm>
            <a:off x="683285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9" name="직사각형 1178">
            <a:extLst>
              <a:ext uri="{FF2B5EF4-FFF2-40B4-BE49-F238E27FC236}">
                <a16:creationId xmlns:a16="http://schemas.microsoft.com/office/drawing/2014/main" id="{4292B589-5D74-4814-A088-24E9309A81E9}"/>
              </a:ext>
            </a:extLst>
          </p:cNvPr>
          <p:cNvSpPr/>
          <p:nvPr/>
        </p:nvSpPr>
        <p:spPr>
          <a:xfrm>
            <a:off x="6982255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0" name="직사각형 1179">
            <a:extLst>
              <a:ext uri="{FF2B5EF4-FFF2-40B4-BE49-F238E27FC236}">
                <a16:creationId xmlns:a16="http://schemas.microsoft.com/office/drawing/2014/main" id="{BC7BBECC-D6EB-47A4-967C-18D23A05823E}"/>
              </a:ext>
            </a:extLst>
          </p:cNvPr>
          <p:cNvSpPr/>
          <p:nvPr/>
        </p:nvSpPr>
        <p:spPr>
          <a:xfrm>
            <a:off x="699540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1" name="직사각형 1180">
            <a:extLst>
              <a:ext uri="{FF2B5EF4-FFF2-40B4-BE49-F238E27FC236}">
                <a16:creationId xmlns:a16="http://schemas.microsoft.com/office/drawing/2014/main" id="{61FA485C-15EF-4339-996A-625645FAE5CB}"/>
              </a:ext>
            </a:extLst>
          </p:cNvPr>
          <p:cNvSpPr/>
          <p:nvPr/>
        </p:nvSpPr>
        <p:spPr>
          <a:xfrm>
            <a:off x="713092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2" name="직사각형 1181">
            <a:extLst>
              <a:ext uri="{FF2B5EF4-FFF2-40B4-BE49-F238E27FC236}">
                <a16:creationId xmlns:a16="http://schemas.microsoft.com/office/drawing/2014/main" id="{19AE83AD-1554-44F2-8FE5-B46B3932511F}"/>
              </a:ext>
            </a:extLst>
          </p:cNvPr>
          <p:cNvSpPr/>
          <p:nvPr/>
        </p:nvSpPr>
        <p:spPr>
          <a:xfrm>
            <a:off x="726644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3" name="직사각형 1182">
            <a:extLst>
              <a:ext uri="{FF2B5EF4-FFF2-40B4-BE49-F238E27FC236}">
                <a16:creationId xmlns:a16="http://schemas.microsoft.com/office/drawing/2014/main" id="{B4DF2346-074E-4C21-8834-D1C3B4137A44}"/>
              </a:ext>
            </a:extLst>
          </p:cNvPr>
          <p:cNvSpPr/>
          <p:nvPr/>
        </p:nvSpPr>
        <p:spPr>
          <a:xfrm>
            <a:off x="740196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4" name="직사각형 1183">
            <a:extLst>
              <a:ext uri="{FF2B5EF4-FFF2-40B4-BE49-F238E27FC236}">
                <a16:creationId xmlns:a16="http://schemas.microsoft.com/office/drawing/2014/main" id="{C802DFBE-4E52-40D3-BD71-5B01F81C8D2E}"/>
              </a:ext>
            </a:extLst>
          </p:cNvPr>
          <p:cNvSpPr/>
          <p:nvPr/>
        </p:nvSpPr>
        <p:spPr>
          <a:xfrm>
            <a:off x="753748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5" name="직사각형 1184">
            <a:extLst>
              <a:ext uri="{FF2B5EF4-FFF2-40B4-BE49-F238E27FC236}">
                <a16:creationId xmlns:a16="http://schemas.microsoft.com/office/drawing/2014/main" id="{B6AF9872-E5B3-4123-B033-7382AD3B47D7}"/>
              </a:ext>
            </a:extLst>
          </p:cNvPr>
          <p:cNvSpPr/>
          <p:nvPr/>
        </p:nvSpPr>
        <p:spPr>
          <a:xfrm>
            <a:off x="767300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6" name="직사각형 1185">
            <a:extLst>
              <a:ext uri="{FF2B5EF4-FFF2-40B4-BE49-F238E27FC236}">
                <a16:creationId xmlns:a16="http://schemas.microsoft.com/office/drawing/2014/main" id="{D9C91263-AA66-466F-99A0-C9CE73C2147E}"/>
              </a:ext>
            </a:extLst>
          </p:cNvPr>
          <p:cNvSpPr/>
          <p:nvPr/>
        </p:nvSpPr>
        <p:spPr>
          <a:xfrm>
            <a:off x="780852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1150115F-2570-4A89-BD27-A81E35C2E4D2}"/>
              </a:ext>
            </a:extLst>
          </p:cNvPr>
          <p:cNvSpPr/>
          <p:nvPr/>
        </p:nvSpPr>
        <p:spPr>
          <a:xfrm>
            <a:off x="2081832" y="5149960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FB7D5ADF-6E18-4108-98CD-904C5FAE8E5A}"/>
              </a:ext>
            </a:extLst>
          </p:cNvPr>
          <p:cNvSpPr/>
          <p:nvPr/>
        </p:nvSpPr>
        <p:spPr>
          <a:xfrm>
            <a:off x="2103927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1" name="직사각형 1090">
            <a:extLst>
              <a:ext uri="{FF2B5EF4-FFF2-40B4-BE49-F238E27FC236}">
                <a16:creationId xmlns:a16="http://schemas.microsoft.com/office/drawing/2014/main" id="{F1CCB2A3-3ED8-4FD5-A2E9-21BF1585C8F3}"/>
              </a:ext>
            </a:extLst>
          </p:cNvPr>
          <p:cNvSpPr/>
          <p:nvPr/>
        </p:nvSpPr>
        <p:spPr>
          <a:xfrm>
            <a:off x="211707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26B275AE-CFB2-43A7-8E44-DC2254228D8B}"/>
              </a:ext>
            </a:extLst>
          </p:cNvPr>
          <p:cNvSpPr/>
          <p:nvPr/>
        </p:nvSpPr>
        <p:spPr>
          <a:xfrm>
            <a:off x="225259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4FF0B217-62B0-4533-8BD1-578D8B8DBA33}"/>
              </a:ext>
            </a:extLst>
          </p:cNvPr>
          <p:cNvSpPr/>
          <p:nvPr/>
        </p:nvSpPr>
        <p:spPr>
          <a:xfrm>
            <a:off x="238811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29D03C35-E4E6-4585-80CD-3B411D9DB4A7}"/>
              </a:ext>
            </a:extLst>
          </p:cNvPr>
          <p:cNvSpPr/>
          <p:nvPr/>
        </p:nvSpPr>
        <p:spPr>
          <a:xfrm>
            <a:off x="252363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D0FE19BD-F3C6-45BA-9E2E-CD4420D132A4}"/>
              </a:ext>
            </a:extLst>
          </p:cNvPr>
          <p:cNvSpPr/>
          <p:nvPr/>
        </p:nvSpPr>
        <p:spPr>
          <a:xfrm>
            <a:off x="265915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56A9084F-0EFC-45D5-82E0-653D241A8A62}"/>
              </a:ext>
            </a:extLst>
          </p:cNvPr>
          <p:cNvSpPr/>
          <p:nvPr/>
        </p:nvSpPr>
        <p:spPr>
          <a:xfrm>
            <a:off x="279467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0B346AFD-C9A9-43A4-8331-7CB8B742F808}"/>
              </a:ext>
            </a:extLst>
          </p:cNvPr>
          <p:cNvSpPr/>
          <p:nvPr/>
        </p:nvSpPr>
        <p:spPr>
          <a:xfrm>
            <a:off x="293019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D4738674-A509-4A61-AED4-7B06D85E5164}"/>
              </a:ext>
            </a:extLst>
          </p:cNvPr>
          <p:cNvSpPr/>
          <p:nvPr/>
        </p:nvSpPr>
        <p:spPr>
          <a:xfrm>
            <a:off x="3079598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17B21DDC-7946-4FE8-8BE2-3D5B92983B8E}"/>
              </a:ext>
            </a:extLst>
          </p:cNvPr>
          <p:cNvSpPr/>
          <p:nvPr/>
        </p:nvSpPr>
        <p:spPr>
          <a:xfrm>
            <a:off x="309274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52437308-F37E-4B42-8187-72CF2096553E}"/>
              </a:ext>
            </a:extLst>
          </p:cNvPr>
          <p:cNvSpPr/>
          <p:nvPr/>
        </p:nvSpPr>
        <p:spPr>
          <a:xfrm>
            <a:off x="322826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A411C07-B4D6-4895-8DAC-4EB7AFECC00A}"/>
              </a:ext>
            </a:extLst>
          </p:cNvPr>
          <p:cNvSpPr/>
          <p:nvPr/>
        </p:nvSpPr>
        <p:spPr>
          <a:xfrm>
            <a:off x="336378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4E15E294-0D32-462B-9833-67B2CDCE0D85}"/>
              </a:ext>
            </a:extLst>
          </p:cNvPr>
          <p:cNvSpPr/>
          <p:nvPr/>
        </p:nvSpPr>
        <p:spPr>
          <a:xfrm>
            <a:off x="349930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3FF1A17E-415D-4055-98CE-0670491A9105}"/>
              </a:ext>
            </a:extLst>
          </p:cNvPr>
          <p:cNvSpPr/>
          <p:nvPr/>
        </p:nvSpPr>
        <p:spPr>
          <a:xfrm>
            <a:off x="363482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EE4AE63B-6E21-4941-9B53-A941FFE87EC3}"/>
              </a:ext>
            </a:extLst>
          </p:cNvPr>
          <p:cNvSpPr/>
          <p:nvPr/>
        </p:nvSpPr>
        <p:spPr>
          <a:xfrm>
            <a:off x="377034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9D919661-9AEC-4E4C-B11B-D8E68D2CB896}"/>
              </a:ext>
            </a:extLst>
          </p:cNvPr>
          <p:cNvSpPr/>
          <p:nvPr/>
        </p:nvSpPr>
        <p:spPr>
          <a:xfrm>
            <a:off x="390586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6F45FFFF-FBFE-4B13-8ED0-C704D2168CF9}"/>
              </a:ext>
            </a:extLst>
          </p:cNvPr>
          <p:cNvSpPr/>
          <p:nvPr/>
        </p:nvSpPr>
        <p:spPr>
          <a:xfrm>
            <a:off x="4055270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DF20CD37-97EC-4723-A457-E1D8A2A3F634}"/>
              </a:ext>
            </a:extLst>
          </p:cNvPr>
          <p:cNvSpPr/>
          <p:nvPr/>
        </p:nvSpPr>
        <p:spPr>
          <a:xfrm>
            <a:off x="406841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9DDCE431-3106-428A-A38A-3BA6617CC071}"/>
              </a:ext>
            </a:extLst>
          </p:cNvPr>
          <p:cNvSpPr/>
          <p:nvPr/>
        </p:nvSpPr>
        <p:spPr>
          <a:xfrm>
            <a:off x="420393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E9D90ED2-5B12-446F-AF53-2D1CB1F10BC8}"/>
              </a:ext>
            </a:extLst>
          </p:cNvPr>
          <p:cNvSpPr/>
          <p:nvPr/>
        </p:nvSpPr>
        <p:spPr>
          <a:xfrm>
            <a:off x="433945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7FCD81DB-7458-4CA4-A010-8ACCD48BBD83}"/>
              </a:ext>
            </a:extLst>
          </p:cNvPr>
          <p:cNvSpPr/>
          <p:nvPr/>
        </p:nvSpPr>
        <p:spPr>
          <a:xfrm>
            <a:off x="447498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2956B478-B5D4-4EF9-8374-F070662D52B8}"/>
              </a:ext>
            </a:extLst>
          </p:cNvPr>
          <p:cNvSpPr/>
          <p:nvPr/>
        </p:nvSpPr>
        <p:spPr>
          <a:xfrm>
            <a:off x="461050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AB774A40-3C1B-4698-8867-0AD4BE4A152E}"/>
              </a:ext>
            </a:extLst>
          </p:cNvPr>
          <p:cNvSpPr/>
          <p:nvPr/>
        </p:nvSpPr>
        <p:spPr>
          <a:xfrm>
            <a:off x="474602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E434730F-8CDE-4894-B0CA-597D7B95EF2E}"/>
              </a:ext>
            </a:extLst>
          </p:cNvPr>
          <p:cNvSpPr/>
          <p:nvPr/>
        </p:nvSpPr>
        <p:spPr>
          <a:xfrm>
            <a:off x="488154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F2B684FC-F705-456B-B4E9-2ACB5CA65213}"/>
              </a:ext>
            </a:extLst>
          </p:cNvPr>
          <p:cNvSpPr/>
          <p:nvPr/>
        </p:nvSpPr>
        <p:spPr>
          <a:xfrm>
            <a:off x="5030942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E007FA57-36B1-4AD7-BABF-895C2D722296}"/>
              </a:ext>
            </a:extLst>
          </p:cNvPr>
          <p:cNvSpPr/>
          <p:nvPr/>
        </p:nvSpPr>
        <p:spPr>
          <a:xfrm>
            <a:off x="504408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B981EBF-0829-4294-A890-059DAB73388C}"/>
              </a:ext>
            </a:extLst>
          </p:cNvPr>
          <p:cNvSpPr/>
          <p:nvPr/>
        </p:nvSpPr>
        <p:spPr>
          <a:xfrm>
            <a:off x="517961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85BAAF1-CE3A-44D1-AF8E-F15D37420CFF}"/>
              </a:ext>
            </a:extLst>
          </p:cNvPr>
          <p:cNvSpPr/>
          <p:nvPr/>
        </p:nvSpPr>
        <p:spPr>
          <a:xfrm>
            <a:off x="531513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6BDAFC30-90DA-4577-B9CC-AFFECA44C5F2}"/>
              </a:ext>
            </a:extLst>
          </p:cNvPr>
          <p:cNvSpPr/>
          <p:nvPr/>
        </p:nvSpPr>
        <p:spPr>
          <a:xfrm>
            <a:off x="545065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D28F8F1-39D2-4FC8-8BDB-4D0FC844906B}"/>
              </a:ext>
            </a:extLst>
          </p:cNvPr>
          <p:cNvSpPr/>
          <p:nvPr/>
        </p:nvSpPr>
        <p:spPr>
          <a:xfrm>
            <a:off x="558617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1E3C556E-763A-4ABA-A924-0EC099568F8C}"/>
              </a:ext>
            </a:extLst>
          </p:cNvPr>
          <p:cNvSpPr/>
          <p:nvPr/>
        </p:nvSpPr>
        <p:spPr>
          <a:xfrm>
            <a:off x="572169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8EADF299-5BAF-45FD-B4F9-3E3FB5F29E6C}"/>
              </a:ext>
            </a:extLst>
          </p:cNvPr>
          <p:cNvSpPr/>
          <p:nvPr/>
        </p:nvSpPr>
        <p:spPr>
          <a:xfrm>
            <a:off x="585721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2D37867E-D888-42DE-98BC-82A97F53C4E0}"/>
              </a:ext>
            </a:extLst>
          </p:cNvPr>
          <p:cNvSpPr/>
          <p:nvPr/>
        </p:nvSpPr>
        <p:spPr>
          <a:xfrm>
            <a:off x="6006614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F3BBE7B8-141D-40E1-9235-77E606D9DEF8}"/>
              </a:ext>
            </a:extLst>
          </p:cNvPr>
          <p:cNvSpPr/>
          <p:nvPr/>
        </p:nvSpPr>
        <p:spPr>
          <a:xfrm>
            <a:off x="601976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CB456E5D-7005-459F-9FED-D32CBE359ED4}"/>
              </a:ext>
            </a:extLst>
          </p:cNvPr>
          <p:cNvSpPr/>
          <p:nvPr/>
        </p:nvSpPr>
        <p:spPr>
          <a:xfrm>
            <a:off x="615528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4938C010-51CE-41D6-9B92-65D7EFAAA682}"/>
              </a:ext>
            </a:extLst>
          </p:cNvPr>
          <p:cNvSpPr/>
          <p:nvPr/>
        </p:nvSpPr>
        <p:spPr>
          <a:xfrm>
            <a:off x="629080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58EC9991-4760-4489-BE62-5E1DB5ACBA4D}"/>
              </a:ext>
            </a:extLst>
          </p:cNvPr>
          <p:cNvSpPr/>
          <p:nvPr/>
        </p:nvSpPr>
        <p:spPr>
          <a:xfrm>
            <a:off x="642632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0FA14C1A-DD7B-4CDD-80B9-CDD755B8DAA0}"/>
              </a:ext>
            </a:extLst>
          </p:cNvPr>
          <p:cNvSpPr/>
          <p:nvPr/>
        </p:nvSpPr>
        <p:spPr>
          <a:xfrm>
            <a:off x="656184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8E32B74C-3E5D-462B-B246-FB75B334515E}"/>
              </a:ext>
            </a:extLst>
          </p:cNvPr>
          <p:cNvSpPr/>
          <p:nvPr/>
        </p:nvSpPr>
        <p:spPr>
          <a:xfrm>
            <a:off x="669736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39CA6F6F-EA1E-49C3-87C6-7978D4BC6395}"/>
              </a:ext>
            </a:extLst>
          </p:cNvPr>
          <p:cNvSpPr/>
          <p:nvPr/>
        </p:nvSpPr>
        <p:spPr>
          <a:xfrm>
            <a:off x="683288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DA506CC5-14DC-4BBF-AE42-37E287742BB5}"/>
              </a:ext>
            </a:extLst>
          </p:cNvPr>
          <p:cNvSpPr/>
          <p:nvPr/>
        </p:nvSpPr>
        <p:spPr>
          <a:xfrm>
            <a:off x="6982285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77A68945-096D-4563-865F-62654C5F2377}"/>
              </a:ext>
            </a:extLst>
          </p:cNvPr>
          <p:cNvSpPr/>
          <p:nvPr/>
        </p:nvSpPr>
        <p:spPr>
          <a:xfrm>
            <a:off x="699543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F85F0302-9D75-4B02-A942-CCFC40E493CC}"/>
              </a:ext>
            </a:extLst>
          </p:cNvPr>
          <p:cNvSpPr/>
          <p:nvPr/>
        </p:nvSpPr>
        <p:spPr>
          <a:xfrm>
            <a:off x="713095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4C8CDBF2-2FB4-4368-B8D8-61B601F3AA51}"/>
              </a:ext>
            </a:extLst>
          </p:cNvPr>
          <p:cNvSpPr/>
          <p:nvPr/>
        </p:nvSpPr>
        <p:spPr>
          <a:xfrm>
            <a:off x="726647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292B7F3E-0F93-40AA-98E5-D2E7204DBB9B}"/>
              </a:ext>
            </a:extLst>
          </p:cNvPr>
          <p:cNvSpPr/>
          <p:nvPr/>
        </p:nvSpPr>
        <p:spPr>
          <a:xfrm>
            <a:off x="740199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289993CF-F501-4A34-A030-73AA76C32C6C}"/>
              </a:ext>
            </a:extLst>
          </p:cNvPr>
          <p:cNvSpPr/>
          <p:nvPr/>
        </p:nvSpPr>
        <p:spPr>
          <a:xfrm>
            <a:off x="753751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6" name="직사각형 1135">
            <a:extLst>
              <a:ext uri="{FF2B5EF4-FFF2-40B4-BE49-F238E27FC236}">
                <a16:creationId xmlns:a16="http://schemas.microsoft.com/office/drawing/2014/main" id="{0590BD6E-B237-461B-89F0-39FDCDE62A85}"/>
              </a:ext>
            </a:extLst>
          </p:cNvPr>
          <p:cNvSpPr/>
          <p:nvPr/>
        </p:nvSpPr>
        <p:spPr>
          <a:xfrm>
            <a:off x="767303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7CF56B06-8C10-475A-AA43-5632DB14961F}"/>
              </a:ext>
            </a:extLst>
          </p:cNvPr>
          <p:cNvSpPr/>
          <p:nvPr/>
        </p:nvSpPr>
        <p:spPr>
          <a:xfrm>
            <a:off x="780855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305E8106-7D0F-47C9-96F8-137723175B77}"/>
              </a:ext>
            </a:extLst>
          </p:cNvPr>
          <p:cNvSpPr/>
          <p:nvPr/>
        </p:nvSpPr>
        <p:spPr>
          <a:xfrm>
            <a:off x="2081862" y="5349871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43E4A35C-7BCD-4707-84EE-92C6011971BA}"/>
              </a:ext>
            </a:extLst>
          </p:cNvPr>
          <p:cNvSpPr/>
          <p:nvPr/>
        </p:nvSpPr>
        <p:spPr>
          <a:xfrm>
            <a:off x="2103957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0C0B7840-D8F0-4369-9437-22B12EEB5D4F}"/>
              </a:ext>
            </a:extLst>
          </p:cNvPr>
          <p:cNvSpPr/>
          <p:nvPr/>
        </p:nvSpPr>
        <p:spPr>
          <a:xfrm>
            <a:off x="211710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D1159A2-3113-453E-BDB2-E277EDAD4587}"/>
              </a:ext>
            </a:extLst>
          </p:cNvPr>
          <p:cNvSpPr/>
          <p:nvPr/>
        </p:nvSpPr>
        <p:spPr>
          <a:xfrm>
            <a:off x="225262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498EE3E1-E104-4F50-B316-8CD99E732BCD}"/>
              </a:ext>
            </a:extLst>
          </p:cNvPr>
          <p:cNvSpPr/>
          <p:nvPr/>
        </p:nvSpPr>
        <p:spPr>
          <a:xfrm>
            <a:off x="238814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458D4689-AA89-46EA-A514-3D5C4505CB16}"/>
              </a:ext>
            </a:extLst>
          </p:cNvPr>
          <p:cNvSpPr/>
          <p:nvPr/>
        </p:nvSpPr>
        <p:spPr>
          <a:xfrm>
            <a:off x="252366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85E7358-2D6D-49A7-954A-F93D1A3F8CC5}"/>
              </a:ext>
            </a:extLst>
          </p:cNvPr>
          <p:cNvSpPr/>
          <p:nvPr/>
        </p:nvSpPr>
        <p:spPr>
          <a:xfrm>
            <a:off x="265918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9ACCF464-5EB5-418D-86EB-F339323B8012}"/>
              </a:ext>
            </a:extLst>
          </p:cNvPr>
          <p:cNvSpPr/>
          <p:nvPr/>
        </p:nvSpPr>
        <p:spPr>
          <a:xfrm>
            <a:off x="279470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ABBFA23B-1822-4BCA-A8C9-FCD3E63F2C1E}"/>
              </a:ext>
            </a:extLst>
          </p:cNvPr>
          <p:cNvSpPr/>
          <p:nvPr/>
        </p:nvSpPr>
        <p:spPr>
          <a:xfrm>
            <a:off x="293022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501595FA-2FD0-4AA7-A387-CAB69E9233CD}"/>
              </a:ext>
            </a:extLst>
          </p:cNvPr>
          <p:cNvSpPr/>
          <p:nvPr/>
        </p:nvSpPr>
        <p:spPr>
          <a:xfrm>
            <a:off x="3079628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71A2EBD-0BDE-42F9-BE22-9CBB83238E7A}"/>
              </a:ext>
            </a:extLst>
          </p:cNvPr>
          <p:cNvSpPr/>
          <p:nvPr/>
        </p:nvSpPr>
        <p:spPr>
          <a:xfrm>
            <a:off x="309277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A090ABCB-A25F-44EE-BFC1-1D585C2C529C}"/>
              </a:ext>
            </a:extLst>
          </p:cNvPr>
          <p:cNvSpPr/>
          <p:nvPr/>
        </p:nvSpPr>
        <p:spPr>
          <a:xfrm>
            <a:off x="322829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B82C23AF-5CAA-4954-8FA4-0843DCBE772B}"/>
              </a:ext>
            </a:extLst>
          </p:cNvPr>
          <p:cNvSpPr/>
          <p:nvPr/>
        </p:nvSpPr>
        <p:spPr>
          <a:xfrm>
            <a:off x="336381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0F8C7BF1-D6EB-4FDE-A5C4-2FE07FE16121}"/>
              </a:ext>
            </a:extLst>
          </p:cNvPr>
          <p:cNvSpPr/>
          <p:nvPr/>
        </p:nvSpPr>
        <p:spPr>
          <a:xfrm>
            <a:off x="349933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9F9DEB64-1CAE-4B74-AD0C-80B5C215AA4C}"/>
              </a:ext>
            </a:extLst>
          </p:cNvPr>
          <p:cNvSpPr/>
          <p:nvPr/>
        </p:nvSpPr>
        <p:spPr>
          <a:xfrm>
            <a:off x="363485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E1A7150F-4047-4A0B-AD88-C269B4B14F6D}"/>
              </a:ext>
            </a:extLst>
          </p:cNvPr>
          <p:cNvSpPr/>
          <p:nvPr/>
        </p:nvSpPr>
        <p:spPr>
          <a:xfrm>
            <a:off x="377037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359F74E0-F8E2-48E6-9FB5-C6144D3A5D45}"/>
              </a:ext>
            </a:extLst>
          </p:cNvPr>
          <p:cNvSpPr/>
          <p:nvPr/>
        </p:nvSpPr>
        <p:spPr>
          <a:xfrm>
            <a:off x="390589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09B0622F-9707-4E8F-B31B-42857EFED64A}"/>
              </a:ext>
            </a:extLst>
          </p:cNvPr>
          <p:cNvSpPr/>
          <p:nvPr/>
        </p:nvSpPr>
        <p:spPr>
          <a:xfrm>
            <a:off x="4055300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3F93B915-F69D-42F0-8CE6-8AF0D52E3FE8}"/>
              </a:ext>
            </a:extLst>
          </p:cNvPr>
          <p:cNvSpPr/>
          <p:nvPr/>
        </p:nvSpPr>
        <p:spPr>
          <a:xfrm>
            <a:off x="406844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EDFB0055-D0B0-45EE-BD45-1AB7C33D9C7A}"/>
              </a:ext>
            </a:extLst>
          </p:cNvPr>
          <p:cNvSpPr/>
          <p:nvPr/>
        </p:nvSpPr>
        <p:spPr>
          <a:xfrm>
            <a:off x="420396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D03A1853-5004-4EDA-8213-5BF8E9D6B83B}"/>
              </a:ext>
            </a:extLst>
          </p:cNvPr>
          <p:cNvSpPr/>
          <p:nvPr/>
        </p:nvSpPr>
        <p:spPr>
          <a:xfrm>
            <a:off x="433948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9EB7A57-E1B9-4493-BBF4-9D378F45ACBA}"/>
              </a:ext>
            </a:extLst>
          </p:cNvPr>
          <p:cNvSpPr/>
          <p:nvPr/>
        </p:nvSpPr>
        <p:spPr>
          <a:xfrm>
            <a:off x="447501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0C0B7D04-EA95-46BD-8B26-E479909A6FE2}"/>
              </a:ext>
            </a:extLst>
          </p:cNvPr>
          <p:cNvSpPr/>
          <p:nvPr/>
        </p:nvSpPr>
        <p:spPr>
          <a:xfrm>
            <a:off x="461053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BC283E12-21F0-4258-B85E-70AA6A30738A}"/>
              </a:ext>
            </a:extLst>
          </p:cNvPr>
          <p:cNvSpPr/>
          <p:nvPr/>
        </p:nvSpPr>
        <p:spPr>
          <a:xfrm>
            <a:off x="474605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5A612215-1A39-4588-930A-E65A6D9BB57C}"/>
              </a:ext>
            </a:extLst>
          </p:cNvPr>
          <p:cNvSpPr/>
          <p:nvPr/>
        </p:nvSpPr>
        <p:spPr>
          <a:xfrm>
            <a:off x="488157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300C056F-4D05-435D-865C-8FF18A8DBFED}"/>
              </a:ext>
            </a:extLst>
          </p:cNvPr>
          <p:cNvSpPr/>
          <p:nvPr/>
        </p:nvSpPr>
        <p:spPr>
          <a:xfrm>
            <a:off x="5030972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2F3299C-2968-405D-9018-1A2FDCBB2ECD}"/>
              </a:ext>
            </a:extLst>
          </p:cNvPr>
          <p:cNvSpPr/>
          <p:nvPr/>
        </p:nvSpPr>
        <p:spPr>
          <a:xfrm>
            <a:off x="504411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310E0921-CF4B-4BC5-886B-F7E0F3C3F150}"/>
              </a:ext>
            </a:extLst>
          </p:cNvPr>
          <p:cNvSpPr/>
          <p:nvPr/>
        </p:nvSpPr>
        <p:spPr>
          <a:xfrm>
            <a:off x="517964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554CB20-1BDE-4E63-B001-63CDF7390730}"/>
              </a:ext>
            </a:extLst>
          </p:cNvPr>
          <p:cNvSpPr/>
          <p:nvPr/>
        </p:nvSpPr>
        <p:spPr>
          <a:xfrm>
            <a:off x="531516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FC9F052-5D3D-4CA6-8442-74198F08519C}"/>
              </a:ext>
            </a:extLst>
          </p:cNvPr>
          <p:cNvSpPr/>
          <p:nvPr/>
        </p:nvSpPr>
        <p:spPr>
          <a:xfrm>
            <a:off x="545068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82DE7D-EDC2-48B8-BDD1-D2D2BBCFE88E}"/>
              </a:ext>
            </a:extLst>
          </p:cNvPr>
          <p:cNvSpPr/>
          <p:nvPr/>
        </p:nvSpPr>
        <p:spPr>
          <a:xfrm>
            <a:off x="558620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5AA2635A-90D6-4591-A2E7-8213CFEEC61D}"/>
              </a:ext>
            </a:extLst>
          </p:cNvPr>
          <p:cNvSpPr/>
          <p:nvPr/>
        </p:nvSpPr>
        <p:spPr>
          <a:xfrm>
            <a:off x="572172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DA821726-A115-4DAD-BA67-310E8321BB02}"/>
              </a:ext>
            </a:extLst>
          </p:cNvPr>
          <p:cNvSpPr/>
          <p:nvPr/>
        </p:nvSpPr>
        <p:spPr>
          <a:xfrm>
            <a:off x="585724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01D1E70-200C-47A8-A2B8-2849A7A5096F}"/>
              </a:ext>
            </a:extLst>
          </p:cNvPr>
          <p:cNvSpPr/>
          <p:nvPr/>
        </p:nvSpPr>
        <p:spPr>
          <a:xfrm>
            <a:off x="6006644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9A9B219A-87DE-4F5B-BCE3-80FF4F4C308B}"/>
              </a:ext>
            </a:extLst>
          </p:cNvPr>
          <p:cNvSpPr/>
          <p:nvPr/>
        </p:nvSpPr>
        <p:spPr>
          <a:xfrm>
            <a:off x="601979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913878AE-6D44-4BF2-A9B6-44D17FAA487D}"/>
              </a:ext>
            </a:extLst>
          </p:cNvPr>
          <p:cNvSpPr/>
          <p:nvPr/>
        </p:nvSpPr>
        <p:spPr>
          <a:xfrm>
            <a:off x="615531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B35F3331-3111-4248-A949-DCFCF80F9985}"/>
              </a:ext>
            </a:extLst>
          </p:cNvPr>
          <p:cNvSpPr/>
          <p:nvPr/>
        </p:nvSpPr>
        <p:spPr>
          <a:xfrm>
            <a:off x="629083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ABE55F66-BCE7-4E80-A1FF-932C1B021ED7}"/>
              </a:ext>
            </a:extLst>
          </p:cNvPr>
          <p:cNvSpPr/>
          <p:nvPr/>
        </p:nvSpPr>
        <p:spPr>
          <a:xfrm>
            <a:off x="642635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331136A0-278B-4611-A45A-05CF2E5C4059}"/>
              </a:ext>
            </a:extLst>
          </p:cNvPr>
          <p:cNvSpPr/>
          <p:nvPr/>
        </p:nvSpPr>
        <p:spPr>
          <a:xfrm>
            <a:off x="656187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CFA473D1-2BC5-4262-8B1C-6360B625ABFA}"/>
              </a:ext>
            </a:extLst>
          </p:cNvPr>
          <p:cNvSpPr/>
          <p:nvPr/>
        </p:nvSpPr>
        <p:spPr>
          <a:xfrm>
            <a:off x="669739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AAB100FD-D2A8-4422-9C8A-9500E4558ABC}"/>
              </a:ext>
            </a:extLst>
          </p:cNvPr>
          <p:cNvSpPr/>
          <p:nvPr/>
        </p:nvSpPr>
        <p:spPr>
          <a:xfrm>
            <a:off x="683291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3071CE1-E67D-459B-BCB9-B1328609D63A}"/>
              </a:ext>
            </a:extLst>
          </p:cNvPr>
          <p:cNvSpPr/>
          <p:nvPr/>
        </p:nvSpPr>
        <p:spPr>
          <a:xfrm>
            <a:off x="6982315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99ECC13-7BD7-42A5-B927-2E988E85FD27}"/>
              </a:ext>
            </a:extLst>
          </p:cNvPr>
          <p:cNvSpPr/>
          <p:nvPr/>
        </p:nvSpPr>
        <p:spPr>
          <a:xfrm>
            <a:off x="699546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DBCF131D-9875-4AF7-AD11-4CF00D6268D5}"/>
              </a:ext>
            </a:extLst>
          </p:cNvPr>
          <p:cNvSpPr/>
          <p:nvPr/>
        </p:nvSpPr>
        <p:spPr>
          <a:xfrm>
            <a:off x="713098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1E6158BF-5135-4601-84A8-CA2495AD68F6}"/>
              </a:ext>
            </a:extLst>
          </p:cNvPr>
          <p:cNvSpPr/>
          <p:nvPr/>
        </p:nvSpPr>
        <p:spPr>
          <a:xfrm>
            <a:off x="726650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DD94B149-CAFD-450D-8715-F7B5970511A2}"/>
              </a:ext>
            </a:extLst>
          </p:cNvPr>
          <p:cNvSpPr/>
          <p:nvPr/>
        </p:nvSpPr>
        <p:spPr>
          <a:xfrm>
            <a:off x="740202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96EEBB3D-E84D-4F81-A0B4-F7E6E0F18112}"/>
              </a:ext>
            </a:extLst>
          </p:cNvPr>
          <p:cNvSpPr/>
          <p:nvPr/>
        </p:nvSpPr>
        <p:spPr>
          <a:xfrm>
            <a:off x="753754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273EC2A-8218-4894-ACF8-F36F3AB767A4}"/>
              </a:ext>
            </a:extLst>
          </p:cNvPr>
          <p:cNvSpPr/>
          <p:nvPr/>
        </p:nvSpPr>
        <p:spPr>
          <a:xfrm>
            <a:off x="767306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0DA617DF-0E0C-429F-ABFA-306AF1BE24D9}"/>
              </a:ext>
            </a:extLst>
          </p:cNvPr>
          <p:cNvSpPr/>
          <p:nvPr/>
        </p:nvSpPr>
        <p:spPr>
          <a:xfrm>
            <a:off x="780858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1" name="직사각형 990">
            <a:extLst>
              <a:ext uri="{FF2B5EF4-FFF2-40B4-BE49-F238E27FC236}">
                <a16:creationId xmlns:a16="http://schemas.microsoft.com/office/drawing/2014/main" id="{40581AAC-1846-4598-B722-CDC6D64F79F7}"/>
              </a:ext>
            </a:extLst>
          </p:cNvPr>
          <p:cNvSpPr/>
          <p:nvPr/>
        </p:nvSpPr>
        <p:spPr>
          <a:xfrm>
            <a:off x="2081893" y="5549782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070C05BB-BAF3-428C-9F62-194DCF366FFE}"/>
              </a:ext>
            </a:extLst>
          </p:cNvPr>
          <p:cNvSpPr/>
          <p:nvPr/>
        </p:nvSpPr>
        <p:spPr>
          <a:xfrm>
            <a:off x="2103988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2A6C56D9-2841-4549-87A3-E243A14DB9AB}"/>
              </a:ext>
            </a:extLst>
          </p:cNvPr>
          <p:cNvSpPr/>
          <p:nvPr/>
        </p:nvSpPr>
        <p:spPr>
          <a:xfrm>
            <a:off x="211713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FAC19DA5-0C50-4D40-BCC0-4325AA8B5384}"/>
              </a:ext>
            </a:extLst>
          </p:cNvPr>
          <p:cNvSpPr/>
          <p:nvPr/>
        </p:nvSpPr>
        <p:spPr>
          <a:xfrm>
            <a:off x="225265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63579BFF-5938-4B0D-872D-1725F0AF2537}"/>
              </a:ext>
            </a:extLst>
          </p:cNvPr>
          <p:cNvSpPr/>
          <p:nvPr/>
        </p:nvSpPr>
        <p:spPr>
          <a:xfrm>
            <a:off x="238817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E63D3CAD-AA24-4289-81BB-C5EB89073125}"/>
              </a:ext>
            </a:extLst>
          </p:cNvPr>
          <p:cNvSpPr/>
          <p:nvPr/>
        </p:nvSpPr>
        <p:spPr>
          <a:xfrm>
            <a:off x="252369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9464DC4E-130F-4440-BAB3-2F13B6355E57}"/>
              </a:ext>
            </a:extLst>
          </p:cNvPr>
          <p:cNvSpPr/>
          <p:nvPr/>
        </p:nvSpPr>
        <p:spPr>
          <a:xfrm>
            <a:off x="265921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8" name="직사각형 997">
            <a:extLst>
              <a:ext uri="{FF2B5EF4-FFF2-40B4-BE49-F238E27FC236}">
                <a16:creationId xmlns:a16="http://schemas.microsoft.com/office/drawing/2014/main" id="{86B2D63A-980E-456B-9D21-28153236F830}"/>
              </a:ext>
            </a:extLst>
          </p:cNvPr>
          <p:cNvSpPr/>
          <p:nvPr/>
        </p:nvSpPr>
        <p:spPr>
          <a:xfrm>
            <a:off x="279473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73101C3-461D-4391-B48F-175AF6C9EFDA}"/>
              </a:ext>
            </a:extLst>
          </p:cNvPr>
          <p:cNvSpPr/>
          <p:nvPr/>
        </p:nvSpPr>
        <p:spPr>
          <a:xfrm>
            <a:off x="293025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F35E5811-7879-4FC1-8E83-99FDCAEBDD6D}"/>
              </a:ext>
            </a:extLst>
          </p:cNvPr>
          <p:cNvSpPr/>
          <p:nvPr/>
        </p:nvSpPr>
        <p:spPr>
          <a:xfrm>
            <a:off x="3079659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C847DA79-842A-4A2F-B317-0BDD63D9E04D}"/>
              </a:ext>
            </a:extLst>
          </p:cNvPr>
          <p:cNvSpPr/>
          <p:nvPr/>
        </p:nvSpPr>
        <p:spPr>
          <a:xfrm>
            <a:off x="309280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ADB40EA4-39BA-426C-9471-9E13476F9538}"/>
              </a:ext>
            </a:extLst>
          </p:cNvPr>
          <p:cNvSpPr/>
          <p:nvPr/>
        </p:nvSpPr>
        <p:spPr>
          <a:xfrm>
            <a:off x="322832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3" name="직사각형 1002">
            <a:extLst>
              <a:ext uri="{FF2B5EF4-FFF2-40B4-BE49-F238E27FC236}">
                <a16:creationId xmlns:a16="http://schemas.microsoft.com/office/drawing/2014/main" id="{26FBDFEC-1BDC-432B-8C4C-F6CC6142685C}"/>
              </a:ext>
            </a:extLst>
          </p:cNvPr>
          <p:cNvSpPr/>
          <p:nvPr/>
        </p:nvSpPr>
        <p:spPr>
          <a:xfrm>
            <a:off x="336384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4" name="직사각형 1003">
            <a:extLst>
              <a:ext uri="{FF2B5EF4-FFF2-40B4-BE49-F238E27FC236}">
                <a16:creationId xmlns:a16="http://schemas.microsoft.com/office/drawing/2014/main" id="{818BACA9-D301-4F96-9C32-967E4C6A9370}"/>
              </a:ext>
            </a:extLst>
          </p:cNvPr>
          <p:cNvSpPr/>
          <p:nvPr/>
        </p:nvSpPr>
        <p:spPr>
          <a:xfrm>
            <a:off x="349936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5" name="직사각형 1004">
            <a:extLst>
              <a:ext uri="{FF2B5EF4-FFF2-40B4-BE49-F238E27FC236}">
                <a16:creationId xmlns:a16="http://schemas.microsoft.com/office/drawing/2014/main" id="{1BFF8641-7BE0-4278-97F2-6A5E391A05F7}"/>
              </a:ext>
            </a:extLst>
          </p:cNvPr>
          <p:cNvSpPr/>
          <p:nvPr/>
        </p:nvSpPr>
        <p:spPr>
          <a:xfrm>
            <a:off x="363488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6" name="직사각형 1005">
            <a:extLst>
              <a:ext uri="{FF2B5EF4-FFF2-40B4-BE49-F238E27FC236}">
                <a16:creationId xmlns:a16="http://schemas.microsoft.com/office/drawing/2014/main" id="{5A0452AA-26C6-4324-AE9A-83ACD6CFDEB0}"/>
              </a:ext>
            </a:extLst>
          </p:cNvPr>
          <p:cNvSpPr/>
          <p:nvPr/>
        </p:nvSpPr>
        <p:spPr>
          <a:xfrm>
            <a:off x="377041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F071133C-F0D2-4B6C-993E-B06B663906CC}"/>
              </a:ext>
            </a:extLst>
          </p:cNvPr>
          <p:cNvSpPr/>
          <p:nvPr/>
        </p:nvSpPr>
        <p:spPr>
          <a:xfrm>
            <a:off x="390593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8" name="직사각형 1007">
            <a:extLst>
              <a:ext uri="{FF2B5EF4-FFF2-40B4-BE49-F238E27FC236}">
                <a16:creationId xmlns:a16="http://schemas.microsoft.com/office/drawing/2014/main" id="{DD1A905E-71FF-45F5-BEB9-5930DBF2C016}"/>
              </a:ext>
            </a:extLst>
          </p:cNvPr>
          <p:cNvSpPr/>
          <p:nvPr/>
        </p:nvSpPr>
        <p:spPr>
          <a:xfrm>
            <a:off x="4055331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9" name="직사각형 1008">
            <a:extLst>
              <a:ext uri="{FF2B5EF4-FFF2-40B4-BE49-F238E27FC236}">
                <a16:creationId xmlns:a16="http://schemas.microsoft.com/office/drawing/2014/main" id="{63F53838-3C50-4576-85EB-B66DEC746CA3}"/>
              </a:ext>
            </a:extLst>
          </p:cNvPr>
          <p:cNvSpPr/>
          <p:nvPr/>
        </p:nvSpPr>
        <p:spPr>
          <a:xfrm>
            <a:off x="406847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0" name="직사각형 1009">
            <a:extLst>
              <a:ext uri="{FF2B5EF4-FFF2-40B4-BE49-F238E27FC236}">
                <a16:creationId xmlns:a16="http://schemas.microsoft.com/office/drawing/2014/main" id="{C366D95E-7DBA-469A-A0DE-37B553841828}"/>
              </a:ext>
            </a:extLst>
          </p:cNvPr>
          <p:cNvSpPr/>
          <p:nvPr/>
        </p:nvSpPr>
        <p:spPr>
          <a:xfrm>
            <a:off x="420399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1" name="직사각형 1010">
            <a:extLst>
              <a:ext uri="{FF2B5EF4-FFF2-40B4-BE49-F238E27FC236}">
                <a16:creationId xmlns:a16="http://schemas.microsoft.com/office/drawing/2014/main" id="{4CF73B61-E3A1-418B-B73E-7F37F03046CB}"/>
              </a:ext>
            </a:extLst>
          </p:cNvPr>
          <p:cNvSpPr/>
          <p:nvPr/>
        </p:nvSpPr>
        <p:spPr>
          <a:xfrm>
            <a:off x="433951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2" name="직사각형 1011">
            <a:extLst>
              <a:ext uri="{FF2B5EF4-FFF2-40B4-BE49-F238E27FC236}">
                <a16:creationId xmlns:a16="http://schemas.microsoft.com/office/drawing/2014/main" id="{B9C96945-2BF1-4277-814E-1DC5947EAA78}"/>
              </a:ext>
            </a:extLst>
          </p:cNvPr>
          <p:cNvSpPr/>
          <p:nvPr/>
        </p:nvSpPr>
        <p:spPr>
          <a:xfrm>
            <a:off x="447504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3" name="직사각형 1012">
            <a:extLst>
              <a:ext uri="{FF2B5EF4-FFF2-40B4-BE49-F238E27FC236}">
                <a16:creationId xmlns:a16="http://schemas.microsoft.com/office/drawing/2014/main" id="{D8CB2F8A-345E-4372-93A5-2E7EAF69E26B}"/>
              </a:ext>
            </a:extLst>
          </p:cNvPr>
          <p:cNvSpPr/>
          <p:nvPr/>
        </p:nvSpPr>
        <p:spPr>
          <a:xfrm>
            <a:off x="461056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4" name="직사각형 1013">
            <a:extLst>
              <a:ext uri="{FF2B5EF4-FFF2-40B4-BE49-F238E27FC236}">
                <a16:creationId xmlns:a16="http://schemas.microsoft.com/office/drawing/2014/main" id="{3A554859-F644-4297-963D-3A7D378B7F19}"/>
              </a:ext>
            </a:extLst>
          </p:cNvPr>
          <p:cNvSpPr/>
          <p:nvPr/>
        </p:nvSpPr>
        <p:spPr>
          <a:xfrm>
            <a:off x="474608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5" name="직사각형 1014">
            <a:extLst>
              <a:ext uri="{FF2B5EF4-FFF2-40B4-BE49-F238E27FC236}">
                <a16:creationId xmlns:a16="http://schemas.microsoft.com/office/drawing/2014/main" id="{028BEF8B-8180-489C-89E7-A0D77EACAD86}"/>
              </a:ext>
            </a:extLst>
          </p:cNvPr>
          <p:cNvSpPr/>
          <p:nvPr/>
        </p:nvSpPr>
        <p:spPr>
          <a:xfrm>
            <a:off x="488160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6" name="직사각형 1015">
            <a:extLst>
              <a:ext uri="{FF2B5EF4-FFF2-40B4-BE49-F238E27FC236}">
                <a16:creationId xmlns:a16="http://schemas.microsoft.com/office/drawing/2014/main" id="{087A7CF3-4F4B-4264-B04F-A1ACB36F983C}"/>
              </a:ext>
            </a:extLst>
          </p:cNvPr>
          <p:cNvSpPr/>
          <p:nvPr/>
        </p:nvSpPr>
        <p:spPr>
          <a:xfrm>
            <a:off x="5031003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3BCF6F4A-4C9C-4983-921C-DE30F01B4C97}"/>
              </a:ext>
            </a:extLst>
          </p:cNvPr>
          <p:cNvSpPr/>
          <p:nvPr/>
        </p:nvSpPr>
        <p:spPr>
          <a:xfrm>
            <a:off x="504415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8" name="직사각형 1017">
            <a:extLst>
              <a:ext uri="{FF2B5EF4-FFF2-40B4-BE49-F238E27FC236}">
                <a16:creationId xmlns:a16="http://schemas.microsoft.com/office/drawing/2014/main" id="{58833386-1A1B-41AD-B1AA-17F23DCBE22C}"/>
              </a:ext>
            </a:extLst>
          </p:cNvPr>
          <p:cNvSpPr/>
          <p:nvPr/>
        </p:nvSpPr>
        <p:spPr>
          <a:xfrm>
            <a:off x="517967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9" name="직사각형 1018">
            <a:extLst>
              <a:ext uri="{FF2B5EF4-FFF2-40B4-BE49-F238E27FC236}">
                <a16:creationId xmlns:a16="http://schemas.microsoft.com/office/drawing/2014/main" id="{EA1BB15B-1776-44AD-A975-D64D59A4C593}"/>
              </a:ext>
            </a:extLst>
          </p:cNvPr>
          <p:cNvSpPr/>
          <p:nvPr/>
        </p:nvSpPr>
        <p:spPr>
          <a:xfrm>
            <a:off x="531519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0" name="직사각형 1019">
            <a:extLst>
              <a:ext uri="{FF2B5EF4-FFF2-40B4-BE49-F238E27FC236}">
                <a16:creationId xmlns:a16="http://schemas.microsoft.com/office/drawing/2014/main" id="{1FB30DD0-6B64-485E-B5C6-0E8B8B1CCD86}"/>
              </a:ext>
            </a:extLst>
          </p:cNvPr>
          <p:cNvSpPr/>
          <p:nvPr/>
        </p:nvSpPr>
        <p:spPr>
          <a:xfrm>
            <a:off x="545071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1" name="직사각형 1020">
            <a:extLst>
              <a:ext uri="{FF2B5EF4-FFF2-40B4-BE49-F238E27FC236}">
                <a16:creationId xmlns:a16="http://schemas.microsoft.com/office/drawing/2014/main" id="{9EA147ED-F1D7-4317-B02B-FF133AA535D7}"/>
              </a:ext>
            </a:extLst>
          </p:cNvPr>
          <p:cNvSpPr/>
          <p:nvPr/>
        </p:nvSpPr>
        <p:spPr>
          <a:xfrm>
            <a:off x="558623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2" name="직사각형 1021">
            <a:extLst>
              <a:ext uri="{FF2B5EF4-FFF2-40B4-BE49-F238E27FC236}">
                <a16:creationId xmlns:a16="http://schemas.microsoft.com/office/drawing/2014/main" id="{B81328E2-A7B8-4A36-87D9-2458B233BB08}"/>
              </a:ext>
            </a:extLst>
          </p:cNvPr>
          <p:cNvSpPr/>
          <p:nvPr/>
        </p:nvSpPr>
        <p:spPr>
          <a:xfrm>
            <a:off x="572175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3" name="직사각형 1022">
            <a:extLst>
              <a:ext uri="{FF2B5EF4-FFF2-40B4-BE49-F238E27FC236}">
                <a16:creationId xmlns:a16="http://schemas.microsoft.com/office/drawing/2014/main" id="{CAE176DF-4895-4070-95C9-A70DE31FA317}"/>
              </a:ext>
            </a:extLst>
          </p:cNvPr>
          <p:cNvSpPr/>
          <p:nvPr/>
        </p:nvSpPr>
        <p:spPr>
          <a:xfrm>
            <a:off x="585727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5AA8D222-0372-4F26-8A4F-C882BD6C9666}"/>
              </a:ext>
            </a:extLst>
          </p:cNvPr>
          <p:cNvSpPr/>
          <p:nvPr/>
        </p:nvSpPr>
        <p:spPr>
          <a:xfrm>
            <a:off x="6006675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25B89297-D702-40BA-80A1-16C912B11F9D}"/>
              </a:ext>
            </a:extLst>
          </p:cNvPr>
          <p:cNvSpPr/>
          <p:nvPr/>
        </p:nvSpPr>
        <p:spPr>
          <a:xfrm>
            <a:off x="601982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DCB6C9D5-194D-41FE-A9BE-E320B0EAFEE4}"/>
              </a:ext>
            </a:extLst>
          </p:cNvPr>
          <p:cNvSpPr/>
          <p:nvPr/>
        </p:nvSpPr>
        <p:spPr>
          <a:xfrm>
            <a:off x="615534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52DCCF7-7D59-4D5F-B624-914AD8CAAC92}"/>
              </a:ext>
            </a:extLst>
          </p:cNvPr>
          <p:cNvSpPr/>
          <p:nvPr/>
        </p:nvSpPr>
        <p:spPr>
          <a:xfrm>
            <a:off x="629086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B5E0A8B1-B8B2-4F59-8E29-057E97364DDC}"/>
              </a:ext>
            </a:extLst>
          </p:cNvPr>
          <p:cNvSpPr/>
          <p:nvPr/>
        </p:nvSpPr>
        <p:spPr>
          <a:xfrm>
            <a:off x="642638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2357F92A-E37B-456B-9817-C68DDBEFB9DE}"/>
              </a:ext>
            </a:extLst>
          </p:cNvPr>
          <p:cNvSpPr/>
          <p:nvPr/>
        </p:nvSpPr>
        <p:spPr>
          <a:xfrm>
            <a:off x="656190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827C6B39-B848-4B95-9C98-0153E46994A8}"/>
              </a:ext>
            </a:extLst>
          </p:cNvPr>
          <p:cNvSpPr/>
          <p:nvPr/>
        </p:nvSpPr>
        <p:spPr>
          <a:xfrm>
            <a:off x="669742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1E0A8272-DFEA-4109-83AD-CF5A0F630766}"/>
              </a:ext>
            </a:extLst>
          </p:cNvPr>
          <p:cNvSpPr/>
          <p:nvPr/>
        </p:nvSpPr>
        <p:spPr>
          <a:xfrm>
            <a:off x="683294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8A2736C7-0EEA-4D57-89E7-3F882632DB32}"/>
              </a:ext>
            </a:extLst>
          </p:cNvPr>
          <p:cNvSpPr/>
          <p:nvPr/>
        </p:nvSpPr>
        <p:spPr>
          <a:xfrm>
            <a:off x="6982346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A4C0124-31EE-4FC2-85EC-C41F14F2C892}"/>
              </a:ext>
            </a:extLst>
          </p:cNvPr>
          <p:cNvSpPr/>
          <p:nvPr/>
        </p:nvSpPr>
        <p:spPr>
          <a:xfrm>
            <a:off x="699549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55C25C45-AD5B-40F1-9A78-0BB9D9937C74}"/>
              </a:ext>
            </a:extLst>
          </p:cNvPr>
          <p:cNvSpPr/>
          <p:nvPr/>
        </p:nvSpPr>
        <p:spPr>
          <a:xfrm>
            <a:off x="713101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526709F-0447-4161-9877-0E12F6FE1993}"/>
              </a:ext>
            </a:extLst>
          </p:cNvPr>
          <p:cNvSpPr/>
          <p:nvPr/>
        </p:nvSpPr>
        <p:spPr>
          <a:xfrm>
            <a:off x="726653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C009F3F9-FD98-41D2-9F11-23F64747C0EE}"/>
              </a:ext>
            </a:extLst>
          </p:cNvPr>
          <p:cNvSpPr/>
          <p:nvPr/>
        </p:nvSpPr>
        <p:spPr>
          <a:xfrm>
            <a:off x="740205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CE3EEE6-BEB7-4E39-9BC0-FBBD1474208D}"/>
              </a:ext>
            </a:extLst>
          </p:cNvPr>
          <p:cNvSpPr/>
          <p:nvPr/>
        </p:nvSpPr>
        <p:spPr>
          <a:xfrm>
            <a:off x="753757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E9336CC5-C7D2-45D9-98C6-108498AE444F}"/>
              </a:ext>
            </a:extLst>
          </p:cNvPr>
          <p:cNvSpPr/>
          <p:nvPr/>
        </p:nvSpPr>
        <p:spPr>
          <a:xfrm>
            <a:off x="767309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1DCCBEAA-7726-431B-A32E-BD84ABFBF4C5}"/>
              </a:ext>
            </a:extLst>
          </p:cNvPr>
          <p:cNvSpPr/>
          <p:nvPr/>
        </p:nvSpPr>
        <p:spPr>
          <a:xfrm>
            <a:off x="780861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4663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BA451B-E593-42E4-B49F-0EC3769DD666}"/>
              </a:ext>
            </a:extLst>
          </p:cNvPr>
          <p:cNvSpPr/>
          <p:nvPr/>
        </p:nvSpPr>
        <p:spPr>
          <a:xfrm>
            <a:off x="4141636" y="1972706"/>
            <a:ext cx="1850286" cy="2321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(2,2,3,3,2)=&gt;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A2A0C1-DF19-4E19-920E-61F27BC58E93}"/>
              </a:ext>
            </a:extLst>
          </p:cNvPr>
          <p:cNvSpPr/>
          <p:nvPr/>
        </p:nvSpPr>
        <p:spPr>
          <a:xfrm>
            <a:off x="4183288" y="2015752"/>
            <a:ext cx="1776971" cy="11222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B24CA5-E03C-4F32-B7BC-543EF47779BC}"/>
              </a:ext>
            </a:extLst>
          </p:cNvPr>
          <p:cNvSpPr/>
          <p:nvPr/>
        </p:nvSpPr>
        <p:spPr>
          <a:xfrm>
            <a:off x="4213834" y="2042538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8246B-A314-4253-82D0-596E002A9B23}"/>
              </a:ext>
            </a:extLst>
          </p:cNvPr>
          <p:cNvSpPr/>
          <p:nvPr/>
        </p:nvSpPr>
        <p:spPr>
          <a:xfrm>
            <a:off x="4243052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443BD-5591-46F8-9B8C-5A82C17D9F0F}"/>
              </a:ext>
            </a:extLst>
          </p:cNvPr>
          <p:cNvSpPr/>
          <p:nvPr/>
        </p:nvSpPr>
        <p:spPr>
          <a:xfrm>
            <a:off x="4272269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5BEC52-7401-4FEF-98F7-3295402D947A}"/>
              </a:ext>
            </a:extLst>
          </p:cNvPr>
          <p:cNvSpPr/>
          <p:nvPr/>
        </p:nvSpPr>
        <p:spPr>
          <a:xfrm>
            <a:off x="4519292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B75619-5FB5-4DE1-9597-5EE5F93C56B4}"/>
              </a:ext>
            </a:extLst>
          </p:cNvPr>
          <p:cNvSpPr/>
          <p:nvPr/>
        </p:nvSpPr>
        <p:spPr>
          <a:xfrm>
            <a:off x="4795533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B523AF-8100-4645-8FFD-42A66448A5DC}"/>
              </a:ext>
            </a:extLst>
          </p:cNvPr>
          <p:cNvSpPr/>
          <p:nvPr/>
        </p:nvSpPr>
        <p:spPr>
          <a:xfrm>
            <a:off x="4824750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20F74-175F-4A8B-9347-122F0BA9033A}"/>
              </a:ext>
            </a:extLst>
          </p:cNvPr>
          <p:cNvSpPr/>
          <p:nvPr/>
        </p:nvSpPr>
        <p:spPr>
          <a:xfrm>
            <a:off x="5071774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03F82B-7358-4480-94AB-52CE11FB5867}"/>
              </a:ext>
            </a:extLst>
          </p:cNvPr>
          <p:cNvSpPr/>
          <p:nvPr/>
        </p:nvSpPr>
        <p:spPr>
          <a:xfrm>
            <a:off x="5348015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926AD8-7501-4360-AEF2-719FC5A9016D}"/>
              </a:ext>
            </a:extLst>
          </p:cNvPr>
          <p:cNvSpPr/>
          <p:nvPr/>
        </p:nvSpPr>
        <p:spPr>
          <a:xfrm>
            <a:off x="5377231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B22483-4080-424B-BD08-9C5A5D9D675D}"/>
              </a:ext>
            </a:extLst>
          </p:cNvPr>
          <p:cNvSpPr/>
          <p:nvPr/>
        </p:nvSpPr>
        <p:spPr>
          <a:xfrm>
            <a:off x="5624255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E2BCBA-CE62-4249-AB39-3831B8C7EEBF}"/>
              </a:ext>
            </a:extLst>
          </p:cNvPr>
          <p:cNvSpPr/>
          <p:nvPr/>
        </p:nvSpPr>
        <p:spPr>
          <a:xfrm>
            <a:off x="4213834" y="2398904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81CAC8-830C-4735-8CFD-7CE5549C9975}"/>
              </a:ext>
            </a:extLst>
          </p:cNvPr>
          <p:cNvSpPr/>
          <p:nvPr/>
        </p:nvSpPr>
        <p:spPr>
          <a:xfrm>
            <a:off x="4243052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1E43D7-FD4B-409A-8AAA-96794897084D}"/>
              </a:ext>
            </a:extLst>
          </p:cNvPr>
          <p:cNvSpPr/>
          <p:nvPr/>
        </p:nvSpPr>
        <p:spPr>
          <a:xfrm>
            <a:off x="4272269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289126-BB69-4B24-AB56-93D0F5C4AE8C}"/>
              </a:ext>
            </a:extLst>
          </p:cNvPr>
          <p:cNvSpPr/>
          <p:nvPr/>
        </p:nvSpPr>
        <p:spPr>
          <a:xfrm>
            <a:off x="4519292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F9C859-19D3-4827-8C40-816511B16FBC}"/>
              </a:ext>
            </a:extLst>
          </p:cNvPr>
          <p:cNvSpPr/>
          <p:nvPr/>
        </p:nvSpPr>
        <p:spPr>
          <a:xfrm>
            <a:off x="4795533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5A6151-9EE9-459C-B13C-EED2960BF7BA}"/>
              </a:ext>
            </a:extLst>
          </p:cNvPr>
          <p:cNvSpPr/>
          <p:nvPr/>
        </p:nvSpPr>
        <p:spPr>
          <a:xfrm>
            <a:off x="4824750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BBEE9E-3938-4BC7-A7C1-8D2F90B6A1BF}"/>
              </a:ext>
            </a:extLst>
          </p:cNvPr>
          <p:cNvSpPr/>
          <p:nvPr/>
        </p:nvSpPr>
        <p:spPr>
          <a:xfrm>
            <a:off x="5071774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AD5CCD-37D0-41D3-8649-162DAE2BA053}"/>
              </a:ext>
            </a:extLst>
          </p:cNvPr>
          <p:cNvSpPr/>
          <p:nvPr/>
        </p:nvSpPr>
        <p:spPr>
          <a:xfrm>
            <a:off x="5348015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8A55350-DB9D-4047-B513-1B6FA3B5ECF2}"/>
              </a:ext>
            </a:extLst>
          </p:cNvPr>
          <p:cNvSpPr/>
          <p:nvPr/>
        </p:nvSpPr>
        <p:spPr>
          <a:xfrm>
            <a:off x="5377231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9E59D4-D746-4B09-8D2C-0471BD7DB408}"/>
              </a:ext>
            </a:extLst>
          </p:cNvPr>
          <p:cNvSpPr/>
          <p:nvPr/>
        </p:nvSpPr>
        <p:spPr>
          <a:xfrm>
            <a:off x="5624255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5B142A-83E2-457C-8900-5DCC92850437}"/>
              </a:ext>
            </a:extLst>
          </p:cNvPr>
          <p:cNvSpPr/>
          <p:nvPr/>
        </p:nvSpPr>
        <p:spPr>
          <a:xfrm>
            <a:off x="4213834" y="2755270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2902BD-F8E1-4BB8-8C69-4C77F66DB3B0}"/>
              </a:ext>
            </a:extLst>
          </p:cNvPr>
          <p:cNvSpPr/>
          <p:nvPr/>
        </p:nvSpPr>
        <p:spPr>
          <a:xfrm>
            <a:off x="4243052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4B1E8-687E-49A5-9501-95ABF15603CF}"/>
              </a:ext>
            </a:extLst>
          </p:cNvPr>
          <p:cNvSpPr/>
          <p:nvPr/>
        </p:nvSpPr>
        <p:spPr>
          <a:xfrm>
            <a:off x="4272269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CAC2B0-631A-40CA-855F-C525050C3E5F}"/>
              </a:ext>
            </a:extLst>
          </p:cNvPr>
          <p:cNvSpPr/>
          <p:nvPr/>
        </p:nvSpPr>
        <p:spPr>
          <a:xfrm>
            <a:off x="4519292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06B72D-1136-4D2D-8211-00F853F2DC73}"/>
              </a:ext>
            </a:extLst>
          </p:cNvPr>
          <p:cNvSpPr/>
          <p:nvPr/>
        </p:nvSpPr>
        <p:spPr>
          <a:xfrm>
            <a:off x="4795533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8355B4-14F1-4F9F-A728-888623CB8413}"/>
              </a:ext>
            </a:extLst>
          </p:cNvPr>
          <p:cNvSpPr/>
          <p:nvPr/>
        </p:nvSpPr>
        <p:spPr>
          <a:xfrm>
            <a:off x="4824750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5FD4509-2463-4E83-A705-00DDB6CAB7DD}"/>
              </a:ext>
            </a:extLst>
          </p:cNvPr>
          <p:cNvSpPr/>
          <p:nvPr/>
        </p:nvSpPr>
        <p:spPr>
          <a:xfrm>
            <a:off x="5071774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D44585-C98E-41C0-BCF2-4AF66FEB19EE}"/>
              </a:ext>
            </a:extLst>
          </p:cNvPr>
          <p:cNvSpPr/>
          <p:nvPr/>
        </p:nvSpPr>
        <p:spPr>
          <a:xfrm>
            <a:off x="5348015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AFE4235-D9AD-467D-8151-38886B9F540A}"/>
              </a:ext>
            </a:extLst>
          </p:cNvPr>
          <p:cNvSpPr/>
          <p:nvPr/>
        </p:nvSpPr>
        <p:spPr>
          <a:xfrm>
            <a:off x="5377231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E0DEE-0B4B-4B76-A593-9E1013787CB7}"/>
              </a:ext>
            </a:extLst>
          </p:cNvPr>
          <p:cNvSpPr/>
          <p:nvPr/>
        </p:nvSpPr>
        <p:spPr>
          <a:xfrm>
            <a:off x="5624255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9032C0-5DC6-43FE-9044-8806BBF01DB7}"/>
              </a:ext>
            </a:extLst>
          </p:cNvPr>
          <p:cNvSpPr/>
          <p:nvPr/>
        </p:nvSpPr>
        <p:spPr>
          <a:xfrm>
            <a:off x="4183288" y="3137756"/>
            <a:ext cx="1776971" cy="11222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E95832-B140-47D0-9890-63E984635AF8}"/>
              </a:ext>
            </a:extLst>
          </p:cNvPr>
          <p:cNvSpPr/>
          <p:nvPr/>
        </p:nvSpPr>
        <p:spPr>
          <a:xfrm>
            <a:off x="4213834" y="3164542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807856-B804-45EB-9E87-70221EA2EA04}"/>
              </a:ext>
            </a:extLst>
          </p:cNvPr>
          <p:cNvSpPr/>
          <p:nvPr/>
        </p:nvSpPr>
        <p:spPr>
          <a:xfrm>
            <a:off x="4243052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C0D563-7419-48CF-B65B-717E0D5FDCAE}"/>
              </a:ext>
            </a:extLst>
          </p:cNvPr>
          <p:cNvSpPr/>
          <p:nvPr/>
        </p:nvSpPr>
        <p:spPr>
          <a:xfrm>
            <a:off x="4272269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D31178-D5E0-4678-A159-3B644E0E98B5}"/>
              </a:ext>
            </a:extLst>
          </p:cNvPr>
          <p:cNvSpPr/>
          <p:nvPr/>
        </p:nvSpPr>
        <p:spPr>
          <a:xfrm>
            <a:off x="4519292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6561700-A0B8-4B76-9286-790CBE973D46}"/>
              </a:ext>
            </a:extLst>
          </p:cNvPr>
          <p:cNvSpPr/>
          <p:nvPr/>
        </p:nvSpPr>
        <p:spPr>
          <a:xfrm>
            <a:off x="4795533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C2E629-34B9-4322-8B70-10CD9EDB02E4}"/>
              </a:ext>
            </a:extLst>
          </p:cNvPr>
          <p:cNvSpPr/>
          <p:nvPr/>
        </p:nvSpPr>
        <p:spPr>
          <a:xfrm>
            <a:off x="4824750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60FC3E-2DDE-4451-B59E-4E74C41AD60F}"/>
              </a:ext>
            </a:extLst>
          </p:cNvPr>
          <p:cNvSpPr/>
          <p:nvPr/>
        </p:nvSpPr>
        <p:spPr>
          <a:xfrm>
            <a:off x="5071774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F630E0D-2854-405E-9500-4C79F82CF6F8}"/>
              </a:ext>
            </a:extLst>
          </p:cNvPr>
          <p:cNvSpPr/>
          <p:nvPr/>
        </p:nvSpPr>
        <p:spPr>
          <a:xfrm>
            <a:off x="5348015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91DEB9-9139-4DBE-A06F-4E4E34B81A3B}"/>
              </a:ext>
            </a:extLst>
          </p:cNvPr>
          <p:cNvSpPr/>
          <p:nvPr/>
        </p:nvSpPr>
        <p:spPr>
          <a:xfrm>
            <a:off x="5377231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EFE500-D718-4143-9D5B-75255AB09188}"/>
              </a:ext>
            </a:extLst>
          </p:cNvPr>
          <p:cNvSpPr/>
          <p:nvPr/>
        </p:nvSpPr>
        <p:spPr>
          <a:xfrm>
            <a:off x="5624255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6FAFABC-D8B0-450F-AE08-95188FA10020}"/>
              </a:ext>
            </a:extLst>
          </p:cNvPr>
          <p:cNvSpPr/>
          <p:nvPr/>
        </p:nvSpPr>
        <p:spPr>
          <a:xfrm>
            <a:off x="4213834" y="3520908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BB8E37-B05B-4467-B60A-59301E37D0A2}"/>
              </a:ext>
            </a:extLst>
          </p:cNvPr>
          <p:cNvSpPr/>
          <p:nvPr/>
        </p:nvSpPr>
        <p:spPr>
          <a:xfrm>
            <a:off x="4243052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6F43831-4B63-492E-9792-B58AAC467820}"/>
              </a:ext>
            </a:extLst>
          </p:cNvPr>
          <p:cNvSpPr/>
          <p:nvPr/>
        </p:nvSpPr>
        <p:spPr>
          <a:xfrm>
            <a:off x="4272269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3390E63-CC3A-4BF6-A6A5-C5B5AF27C2F6}"/>
              </a:ext>
            </a:extLst>
          </p:cNvPr>
          <p:cNvSpPr/>
          <p:nvPr/>
        </p:nvSpPr>
        <p:spPr>
          <a:xfrm>
            <a:off x="4519292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6F65AD9-98E6-4C84-A279-5792E59910A0}"/>
              </a:ext>
            </a:extLst>
          </p:cNvPr>
          <p:cNvSpPr/>
          <p:nvPr/>
        </p:nvSpPr>
        <p:spPr>
          <a:xfrm>
            <a:off x="4795533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61333A9-617D-4309-9341-4FA6CF26F0E7}"/>
              </a:ext>
            </a:extLst>
          </p:cNvPr>
          <p:cNvSpPr/>
          <p:nvPr/>
        </p:nvSpPr>
        <p:spPr>
          <a:xfrm>
            <a:off x="4824750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0C02A3-1DF7-45E2-8E87-205CF0162458}"/>
              </a:ext>
            </a:extLst>
          </p:cNvPr>
          <p:cNvSpPr/>
          <p:nvPr/>
        </p:nvSpPr>
        <p:spPr>
          <a:xfrm>
            <a:off x="5071774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9BCC74-73F7-4A9D-BB1B-CEE6822BC0AE}"/>
              </a:ext>
            </a:extLst>
          </p:cNvPr>
          <p:cNvSpPr/>
          <p:nvPr/>
        </p:nvSpPr>
        <p:spPr>
          <a:xfrm>
            <a:off x="5348015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C76EB-A6A1-40CF-9A44-8B858AD89C84}"/>
              </a:ext>
            </a:extLst>
          </p:cNvPr>
          <p:cNvSpPr/>
          <p:nvPr/>
        </p:nvSpPr>
        <p:spPr>
          <a:xfrm>
            <a:off x="5377231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3E7A27-57DD-4DFD-8BDB-E52A4F26533B}"/>
              </a:ext>
            </a:extLst>
          </p:cNvPr>
          <p:cNvSpPr/>
          <p:nvPr/>
        </p:nvSpPr>
        <p:spPr>
          <a:xfrm>
            <a:off x="5624255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F5A42CE-C2F8-40A5-B614-BE7F8E6ABA90}"/>
              </a:ext>
            </a:extLst>
          </p:cNvPr>
          <p:cNvSpPr/>
          <p:nvPr/>
        </p:nvSpPr>
        <p:spPr>
          <a:xfrm>
            <a:off x="4213834" y="3877273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96DCA8-7958-408D-952C-9C7C6706BA7D}"/>
              </a:ext>
            </a:extLst>
          </p:cNvPr>
          <p:cNvSpPr/>
          <p:nvPr/>
        </p:nvSpPr>
        <p:spPr>
          <a:xfrm>
            <a:off x="4243052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9124C24-9DDF-465C-A339-EC9BEE245323}"/>
              </a:ext>
            </a:extLst>
          </p:cNvPr>
          <p:cNvSpPr/>
          <p:nvPr/>
        </p:nvSpPr>
        <p:spPr>
          <a:xfrm>
            <a:off x="4272269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1BA45B-A219-44B2-AC95-55B653E32C33}"/>
              </a:ext>
            </a:extLst>
          </p:cNvPr>
          <p:cNvSpPr/>
          <p:nvPr/>
        </p:nvSpPr>
        <p:spPr>
          <a:xfrm>
            <a:off x="4519292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D724CD-34B6-4174-97D2-F171F4B19740}"/>
              </a:ext>
            </a:extLst>
          </p:cNvPr>
          <p:cNvSpPr/>
          <p:nvPr/>
        </p:nvSpPr>
        <p:spPr>
          <a:xfrm>
            <a:off x="4795533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D7907F-269D-4576-B10E-A15F48842D4D}"/>
              </a:ext>
            </a:extLst>
          </p:cNvPr>
          <p:cNvSpPr/>
          <p:nvPr/>
        </p:nvSpPr>
        <p:spPr>
          <a:xfrm>
            <a:off x="4824750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BD6BE3-2704-4EAD-8093-EA9AEF6CE01B}"/>
              </a:ext>
            </a:extLst>
          </p:cNvPr>
          <p:cNvSpPr/>
          <p:nvPr/>
        </p:nvSpPr>
        <p:spPr>
          <a:xfrm>
            <a:off x="5071774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8DC7526-81C2-4950-A128-967238AE884F}"/>
              </a:ext>
            </a:extLst>
          </p:cNvPr>
          <p:cNvSpPr/>
          <p:nvPr/>
        </p:nvSpPr>
        <p:spPr>
          <a:xfrm>
            <a:off x="5348015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D7BCD3B-D5D2-4160-9E8F-52BC837A8E96}"/>
              </a:ext>
            </a:extLst>
          </p:cNvPr>
          <p:cNvSpPr/>
          <p:nvPr/>
        </p:nvSpPr>
        <p:spPr>
          <a:xfrm>
            <a:off x="5377231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17D0088-7145-4E7B-BF6B-2D8E43C4EE5E}"/>
              </a:ext>
            </a:extLst>
          </p:cNvPr>
          <p:cNvSpPr/>
          <p:nvPr/>
        </p:nvSpPr>
        <p:spPr>
          <a:xfrm>
            <a:off x="5624255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C04EC7-A79C-489F-85C1-3BFADEC0F6A7}"/>
              </a:ext>
            </a:extLst>
          </p:cNvPr>
          <p:cNvGrpSpPr/>
          <p:nvPr/>
        </p:nvGrpSpPr>
        <p:grpSpPr>
          <a:xfrm>
            <a:off x="4141636" y="4294348"/>
            <a:ext cx="1850286" cy="2321642"/>
            <a:chOff x="4141636" y="4294348"/>
            <a:chExt cx="1850286" cy="232164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04D1B48-5288-431E-AA2B-B2542203ECE7}"/>
                </a:ext>
              </a:extLst>
            </p:cNvPr>
            <p:cNvSpPr/>
            <p:nvPr/>
          </p:nvSpPr>
          <p:spPr>
            <a:xfrm>
              <a:off x="4141636" y="4294348"/>
              <a:ext cx="1850286" cy="23216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4B38518-584B-4B53-A5ED-084D5BBFBD70}"/>
                </a:ext>
              </a:extLst>
            </p:cNvPr>
            <p:cNvSpPr/>
            <p:nvPr/>
          </p:nvSpPr>
          <p:spPr>
            <a:xfrm>
              <a:off x="4183288" y="4337394"/>
              <a:ext cx="1776971" cy="112222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119CE27-3F4F-400A-A55A-6F19B0C924B0}"/>
                </a:ext>
              </a:extLst>
            </p:cNvPr>
            <p:cNvSpPr/>
            <p:nvPr/>
          </p:nvSpPr>
          <p:spPr>
            <a:xfrm>
              <a:off x="4213834" y="4364180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1B887A-C4DC-4137-AD36-9C228ED70066}"/>
                </a:ext>
              </a:extLst>
            </p:cNvPr>
            <p:cNvSpPr/>
            <p:nvPr/>
          </p:nvSpPr>
          <p:spPr>
            <a:xfrm>
              <a:off x="4243052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EE2CF09-57E4-46F2-AB37-E3A7368FAD17}"/>
                </a:ext>
              </a:extLst>
            </p:cNvPr>
            <p:cNvSpPr/>
            <p:nvPr/>
          </p:nvSpPr>
          <p:spPr>
            <a:xfrm>
              <a:off x="4272269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872FD83-7698-49C5-950C-FB32813968F7}"/>
                </a:ext>
              </a:extLst>
            </p:cNvPr>
            <p:cNvSpPr/>
            <p:nvPr/>
          </p:nvSpPr>
          <p:spPr>
            <a:xfrm>
              <a:off x="4519292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A4377D9-476D-4940-B33B-013C30E84694}"/>
                </a:ext>
              </a:extLst>
            </p:cNvPr>
            <p:cNvSpPr/>
            <p:nvPr/>
          </p:nvSpPr>
          <p:spPr>
            <a:xfrm>
              <a:off x="4795533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09679B6-F1D6-421D-8504-E80CE5556566}"/>
                </a:ext>
              </a:extLst>
            </p:cNvPr>
            <p:cNvSpPr/>
            <p:nvPr/>
          </p:nvSpPr>
          <p:spPr>
            <a:xfrm>
              <a:off x="4824750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E34C3FA-47D3-4DFC-ACCA-371CF08CA694}"/>
                </a:ext>
              </a:extLst>
            </p:cNvPr>
            <p:cNvSpPr/>
            <p:nvPr/>
          </p:nvSpPr>
          <p:spPr>
            <a:xfrm>
              <a:off x="5071774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2E7F20-9306-4EC4-9DFC-8C92C4D58D03}"/>
                </a:ext>
              </a:extLst>
            </p:cNvPr>
            <p:cNvSpPr/>
            <p:nvPr/>
          </p:nvSpPr>
          <p:spPr>
            <a:xfrm>
              <a:off x="5348015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9AD6794-CC9D-471E-980C-15BAC2456C63}"/>
                </a:ext>
              </a:extLst>
            </p:cNvPr>
            <p:cNvSpPr/>
            <p:nvPr/>
          </p:nvSpPr>
          <p:spPr>
            <a:xfrm>
              <a:off x="5377231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25C0887-A03F-4720-94A0-778AFE629844}"/>
                </a:ext>
              </a:extLst>
            </p:cNvPr>
            <p:cNvSpPr/>
            <p:nvPr/>
          </p:nvSpPr>
          <p:spPr>
            <a:xfrm>
              <a:off x="5624255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79B3DA1-1242-4CB8-9991-876AAA6E3DB4}"/>
                </a:ext>
              </a:extLst>
            </p:cNvPr>
            <p:cNvSpPr/>
            <p:nvPr/>
          </p:nvSpPr>
          <p:spPr>
            <a:xfrm>
              <a:off x="4213834" y="4720546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B69532-504A-4B5F-814F-AAF60AF12657}"/>
                </a:ext>
              </a:extLst>
            </p:cNvPr>
            <p:cNvSpPr/>
            <p:nvPr/>
          </p:nvSpPr>
          <p:spPr>
            <a:xfrm>
              <a:off x="4243052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3E808B8-EAD6-4AED-A4B8-9886C01E1B64}"/>
                </a:ext>
              </a:extLst>
            </p:cNvPr>
            <p:cNvSpPr/>
            <p:nvPr/>
          </p:nvSpPr>
          <p:spPr>
            <a:xfrm>
              <a:off x="4272269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750B5DF-A522-4E98-A7CB-44352B9EDFDB}"/>
                </a:ext>
              </a:extLst>
            </p:cNvPr>
            <p:cNvSpPr/>
            <p:nvPr/>
          </p:nvSpPr>
          <p:spPr>
            <a:xfrm>
              <a:off x="4519292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3F65833-71E3-4348-A60B-FFF5799CF2C2}"/>
                </a:ext>
              </a:extLst>
            </p:cNvPr>
            <p:cNvSpPr/>
            <p:nvPr/>
          </p:nvSpPr>
          <p:spPr>
            <a:xfrm>
              <a:off x="4795533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9D1E63B-95B4-4B4F-9D23-1304F8B1200E}"/>
                </a:ext>
              </a:extLst>
            </p:cNvPr>
            <p:cNvSpPr/>
            <p:nvPr/>
          </p:nvSpPr>
          <p:spPr>
            <a:xfrm>
              <a:off x="4824750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3764EC-043C-4853-85D2-045AF745545D}"/>
                </a:ext>
              </a:extLst>
            </p:cNvPr>
            <p:cNvSpPr/>
            <p:nvPr/>
          </p:nvSpPr>
          <p:spPr>
            <a:xfrm>
              <a:off x="5071774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ADAB7E5-6FD9-4690-895B-26FB2107F02D}"/>
                </a:ext>
              </a:extLst>
            </p:cNvPr>
            <p:cNvSpPr/>
            <p:nvPr/>
          </p:nvSpPr>
          <p:spPr>
            <a:xfrm>
              <a:off x="5348015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4EFC477-FA4D-4CDF-81EE-8CB7FF176592}"/>
                </a:ext>
              </a:extLst>
            </p:cNvPr>
            <p:cNvSpPr/>
            <p:nvPr/>
          </p:nvSpPr>
          <p:spPr>
            <a:xfrm>
              <a:off x="5377231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62227F5-141F-4F36-A918-CB80DCAE72FC}"/>
                </a:ext>
              </a:extLst>
            </p:cNvPr>
            <p:cNvSpPr/>
            <p:nvPr/>
          </p:nvSpPr>
          <p:spPr>
            <a:xfrm>
              <a:off x="5624255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C1627AB-9197-4A40-8263-694B4C0E7602}"/>
                </a:ext>
              </a:extLst>
            </p:cNvPr>
            <p:cNvSpPr/>
            <p:nvPr/>
          </p:nvSpPr>
          <p:spPr>
            <a:xfrm>
              <a:off x="4213834" y="5076912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AECE2B6-DEA8-4ABE-B507-11D18F4DC1D6}"/>
                </a:ext>
              </a:extLst>
            </p:cNvPr>
            <p:cNvSpPr/>
            <p:nvPr/>
          </p:nvSpPr>
          <p:spPr>
            <a:xfrm>
              <a:off x="4243052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DA759D0-32BA-4CF0-BACB-A97FD2C82DD3}"/>
                </a:ext>
              </a:extLst>
            </p:cNvPr>
            <p:cNvSpPr/>
            <p:nvPr/>
          </p:nvSpPr>
          <p:spPr>
            <a:xfrm>
              <a:off x="4272269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FFAED39-8C49-4F7D-9805-1FC166CCFEFA}"/>
                </a:ext>
              </a:extLst>
            </p:cNvPr>
            <p:cNvSpPr/>
            <p:nvPr/>
          </p:nvSpPr>
          <p:spPr>
            <a:xfrm>
              <a:off x="4519292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A49DFA2-9D37-42C5-90A5-586B9A3045AC}"/>
                </a:ext>
              </a:extLst>
            </p:cNvPr>
            <p:cNvSpPr/>
            <p:nvPr/>
          </p:nvSpPr>
          <p:spPr>
            <a:xfrm>
              <a:off x="4795533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84BD9F8-8D5A-4104-BE6A-AB40D8EA6D8F}"/>
                </a:ext>
              </a:extLst>
            </p:cNvPr>
            <p:cNvSpPr/>
            <p:nvPr/>
          </p:nvSpPr>
          <p:spPr>
            <a:xfrm>
              <a:off x="4824750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CC22BD5-9B92-4DDE-83C2-4D8519F61645}"/>
                </a:ext>
              </a:extLst>
            </p:cNvPr>
            <p:cNvSpPr/>
            <p:nvPr/>
          </p:nvSpPr>
          <p:spPr>
            <a:xfrm>
              <a:off x="5071774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C280211-4639-458F-85A0-B96B591A8B00}"/>
                </a:ext>
              </a:extLst>
            </p:cNvPr>
            <p:cNvSpPr/>
            <p:nvPr/>
          </p:nvSpPr>
          <p:spPr>
            <a:xfrm>
              <a:off x="5348015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C276BD9-8D21-49B4-8E00-6806E7D8F691}"/>
                </a:ext>
              </a:extLst>
            </p:cNvPr>
            <p:cNvSpPr/>
            <p:nvPr/>
          </p:nvSpPr>
          <p:spPr>
            <a:xfrm>
              <a:off x="5377231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E6ACB53-22BF-446B-99F6-CA3B6AB12752}"/>
                </a:ext>
              </a:extLst>
            </p:cNvPr>
            <p:cNvSpPr/>
            <p:nvPr/>
          </p:nvSpPr>
          <p:spPr>
            <a:xfrm>
              <a:off x="5624255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C437D1D-8E91-4641-BB06-AEA1964717F2}"/>
                </a:ext>
              </a:extLst>
            </p:cNvPr>
            <p:cNvSpPr/>
            <p:nvPr/>
          </p:nvSpPr>
          <p:spPr>
            <a:xfrm>
              <a:off x="4183288" y="5459398"/>
              <a:ext cx="1776971" cy="112222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052DC-930B-4759-8B21-9A571CBB17B3}"/>
                </a:ext>
              </a:extLst>
            </p:cNvPr>
            <p:cNvSpPr/>
            <p:nvPr/>
          </p:nvSpPr>
          <p:spPr>
            <a:xfrm>
              <a:off x="4213834" y="5486184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4064845-BE6C-4A36-AA31-DDC6749F87DF}"/>
                </a:ext>
              </a:extLst>
            </p:cNvPr>
            <p:cNvSpPr/>
            <p:nvPr/>
          </p:nvSpPr>
          <p:spPr>
            <a:xfrm>
              <a:off x="4243052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DB1464E-9F83-40C4-B7BD-A3F9FC125246}"/>
                </a:ext>
              </a:extLst>
            </p:cNvPr>
            <p:cNvSpPr/>
            <p:nvPr/>
          </p:nvSpPr>
          <p:spPr>
            <a:xfrm>
              <a:off x="4272269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2C620B9-484B-4E9B-8149-EDE4B5ECDB91}"/>
                </a:ext>
              </a:extLst>
            </p:cNvPr>
            <p:cNvSpPr/>
            <p:nvPr/>
          </p:nvSpPr>
          <p:spPr>
            <a:xfrm>
              <a:off x="4519292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DC41B29-AB3E-4E96-9BC2-4516155888B5}"/>
                </a:ext>
              </a:extLst>
            </p:cNvPr>
            <p:cNvSpPr/>
            <p:nvPr/>
          </p:nvSpPr>
          <p:spPr>
            <a:xfrm>
              <a:off x="4795533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4CED514-2F8E-4ADE-91F3-E4DCC6494055}"/>
                </a:ext>
              </a:extLst>
            </p:cNvPr>
            <p:cNvSpPr/>
            <p:nvPr/>
          </p:nvSpPr>
          <p:spPr>
            <a:xfrm>
              <a:off x="4824750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6678B3-2DF6-460C-BC69-6DA9B22BB5F8}"/>
                </a:ext>
              </a:extLst>
            </p:cNvPr>
            <p:cNvSpPr/>
            <p:nvPr/>
          </p:nvSpPr>
          <p:spPr>
            <a:xfrm>
              <a:off x="5071774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1583B1F-178B-4442-BEA3-4FA6E396F2C5}"/>
                </a:ext>
              </a:extLst>
            </p:cNvPr>
            <p:cNvSpPr/>
            <p:nvPr/>
          </p:nvSpPr>
          <p:spPr>
            <a:xfrm>
              <a:off x="5348015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4768856E-EBAD-4046-B98F-741232C21CD0}"/>
                </a:ext>
              </a:extLst>
            </p:cNvPr>
            <p:cNvSpPr/>
            <p:nvPr/>
          </p:nvSpPr>
          <p:spPr>
            <a:xfrm>
              <a:off x="5377231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EC47A9A-8E9B-4BD6-A003-0C3D2AE7C452}"/>
                </a:ext>
              </a:extLst>
            </p:cNvPr>
            <p:cNvSpPr/>
            <p:nvPr/>
          </p:nvSpPr>
          <p:spPr>
            <a:xfrm>
              <a:off x="5624255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59B020F-209F-4264-BFA1-6F543568C07A}"/>
                </a:ext>
              </a:extLst>
            </p:cNvPr>
            <p:cNvSpPr/>
            <p:nvPr/>
          </p:nvSpPr>
          <p:spPr>
            <a:xfrm>
              <a:off x="4213834" y="5842550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859E0CF-6BC3-4DE5-8BD9-72A046524A89}"/>
                </a:ext>
              </a:extLst>
            </p:cNvPr>
            <p:cNvSpPr/>
            <p:nvPr/>
          </p:nvSpPr>
          <p:spPr>
            <a:xfrm>
              <a:off x="4243052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4D6A93A-7AF6-4291-953A-46DDCEEB2151}"/>
                </a:ext>
              </a:extLst>
            </p:cNvPr>
            <p:cNvSpPr/>
            <p:nvPr/>
          </p:nvSpPr>
          <p:spPr>
            <a:xfrm>
              <a:off x="4272269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614B549-0107-4013-A984-78CD778758E7}"/>
                </a:ext>
              </a:extLst>
            </p:cNvPr>
            <p:cNvSpPr/>
            <p:nvPr/>
          </p:nvSpPr>
          <p:spPr>
            <a:xfrm>
              <a:off x="4519292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0D9BE49-95C7-4CBF-948C-8FD216D70D94}"/>
                </a:ext>
              </a:extLst>
            </p:cNvPr>
            <p:cNvSpPr/>
            <p:nvPr/>
          </p:nvSpPr>
          <p:spPr>
            <a:xfrm>
              <a:off x="4795533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B4C0F03-FCF9-4F01-AB85-3220B324A692}"/>
                </a:ext>
              </a:extLst>
            </p:cNvPr>
            <p:cNvSpPr/>
            <p:nvPr/>
          </p:nvSpPr>
          <p:spPr>
            <a:xfrm>
              <a:off x="4824750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2B30BED-EB5D-484C-8687-3D15643F4CD6}"/>
                </a:ext>
              </a:extLst>
            </p:cNvPr>
            <p:cNvSpPr/>
            <p:nvPr/>
          </p:nvSpPr>
          <p:spPr>
            <a:xfrm>
              <a:off x="5071774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A3F590DF-7530-4B18-89DE-0193F2719635}"/>
                </a:ext>
              </a:extLst>
            </p:cNvPr>
            <p:cNvSpPr/>
            <p:nvPr/>
          </p:nvSpPr>
          <p:spPr>
            <a:xfrm>
              <a:off x="5348015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20150C1-089E-4500-A9F9-02F38B167215}"/>
                </a:ext>
              </a:extLst>
            </p:cNvPr>
            <p:cNvSpPr/>
            <p:nvPr/>
          </p:nvSpPr>
          <p:spPr>
            <a:xfrm>
              <a:off x="5377231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DEDE113-8FBB-43C7-8EA3-EA524F08F0E9}"/>
                </a:ext>
              </a:extLst>
            </p:cNvPr>
            <p:cNvSpPr/>
            <p:nvPr/>
          </p:nvSpPr>
          <p:spPr>
            <a:xfrm>
              <a:off x="5624255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9FEAD06-1F72-4315-BA9D-CBBE32642E5E}"/>
                </a:ext>
              </a:extLst>
            </p:cNvPr>
            <p:cNvSpPr/>
            <p:nvPr/>
          </p:nvSpPr>
          <p:spPr>
            <a:xfrm>
              <a:off x="4213834" y="6198915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231CC74-6B7E-4C1D-B4CB-AD605C34AD44}"/>
                </a:ext>
              </a:extLst>
            </p:cNvPr>
            <p:cNvSpPr/>
            <p:nvPr/>
          </p:nvSpPr>
          <p:spPr>
            <a:xfrm>
              <a:off x="4243052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18810AC-5338-4377-A862-38CE6B8DAC48}"/>
                </a:ext>
              </a:extLst>
            </p:cNvPr>
            <p:cNvSpPr/>
            <p:nvPr/>
          </p:nvSpPr>
          <p:spPr>
            <a:xfrm>
              <a:off x="4272269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ABA7A80-61A4-4A33-8C4D-A17F3DA26D9B}"/>
                </a:ext>
              </a:extLst>
            </p:cNvPr>
            <p:cNvSpPr/>
            <p:nvPr/>
          </p:nvSpPr>
          <p:spPr>
            <a:xfrm>
              <a:off x="4519292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0DAAC02-BD1D-4C87-A347-11792635802F}"/>
                </a:ext>
              </a:extLst>
            </p:cNvPr>
            <p:cNvSpPr/>
            <p:nvPr/>
          </p:nvSpPr>
          <p:spPr>
            <a:xfrm>
              <a:off x="4795533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F99BAC3-A95B-4C08-A862-45F28163E8FD}"/>
                </a:ext>
              </a:extLst>
            </p:cNvPr>
            <p:cNvSpPr/>
            <p:nvPr/>
          </p:nvSpPr>
          <p:spPr>
            <a:xfrm>
              <a:off x="4824750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AF2CB4C-271C-4844-BED4-C3D827894498}"/>
                </a:ext>
              </a:extLst>
            </p:cNvPr>
            <p:cNvSpPr/>
            <p:nvPr/>
          </p:nvSpPr>
          <p:spPr>
            <a:xfrm>
              <a:off x="5071774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B72E04B-3A7B-4542-8FD2-D099B393630D}"/>
                </a:ext>
              </a:extLst>
            </p:cNvPr>
            <p:cNvSpPr/>
            <p:nvPr/>
          </p:nvSpPr>
          <p:spPr>
            <a:xfrm>
              <a:off x="5348015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45FD716-80D3-48ED-8790-41EBD222469C}"/>
                </a:ext>
              </a:extLst>
            </p:cNvPr>
            <p:cNvSpPr/>
            <p:nvPr/>
          </p:nvSpPr>
          <p:spPr>
            <a:xfrm>
              <a:off x="5377231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588B602-8544-48E7-9BF2-A3001A98F419}"/>
                </a:ext>
              </a:extLst>
            </p:cNvPr>
            <p:cNvSpPr/>
            <p:nvPr/>
          </p:nvSpPr>
          <p:spPr>
            <a:xfrm>
              <a:off x="5624255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7307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945948" y="2303532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89222-A8F9-482B-A0CD-FBC7947E2E60}"/>
              </a:ext>
            </a:extLst>
          </p:cNvPr>
          <p:cNvSpPr txBox="1"/>
          <p:nvPr/>
        </p:nvSpPr>
        <p:spPr>
          <a:xfrm>
            <a:off x="4642338" y="18176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D6BA80-9162-4A2B-BB40-541E8688CF36}"/>
              </a:ext>
            </a:extLst>
          </p:cNvPr>
          <p:cNvCxnSpPr>
            <a:stCxn id="8" idx="2"/>
          </p:cNvCxnSpPr>
          <p:nvPr/>
        </p:nvCxnSpPr>
        <p:spPr>
          <a:xfrm>
            <a:off x="5114583" y="2187026"/>
            <a:ext cx="105911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C63745B-271D-4A7C-8422-F564B8E585B0}"/>
              </a:ext>
            </a:extLst>
          </p:cNvPr>
          <p:cNvSpPr txBox="1"/>
          <p:nvPr/>
        </p:nvSpPr>
        <p:spPr>
          <a:xfrm>
            <a:off x="5755462" y="1817694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DB0E9B-3299-481C-A90D-83C3FA9F95AE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6108340" y="2187026"/>
            <a:ext cx="119367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761271" y="3393102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8194001" y="3199003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A3498A-EF62-4C3F-9929-331E61FD4C95}"/>
              </a:ext>
            </a:extLst>
          </p:cNvPr>
          <p:cNvSpPr/>
          <p:nvPr/>
        </p:nvSpPr>
        <p:spPr>
          <a:xfrm>
            <a:off x="4327412" y="3077143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3CB567-3B1E-4125-97C4-40E2F10C81ED}"/>
              </a:ext>
            </a:extLst>
          </p:cNvPr>
          <p:cNvSpPr/>
          <p:nvPr/>
        </p:nvSpPr>
        <p:spPr>
          <a:xfrm>
            <a:off x="4364374" y="3114620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DB54B-F858-4299-8BCC-EE2D1D43037D}"/>
              </a:ext>
            </a:extLst>
          </p:cNvPr>
          <p:cNvSpPr/>
          <p:nvPr/>
        </p:nvSpPr>
        <p:spPr>
          <a:xfrm>
            <a:off x="4406111" y="3151640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EF9A1D-40DE-49BA-997F-824A6A929CD7}"/>
              </a:ext>
            </a:extLst>
          </p:cNvPr>
          <p:cNvGrpSpPr/>
          <p:nvPr/>
        </p:nvGrpSpPr>
        <p:grpSpPr>
          <a:xfrm>
            <a:off x="3084671" y="5506115"/>
            <a:ext cx="4334745" cy="885140"/>
            <a:chOff x="3084671" y="5506115"/>
            <a:chExt cx="4334745" cy="8851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00B648-0512-4784-9714-67CD4059AF68}"/>
                </a:ext>
              </a:extLst>
            </p:cNvPr>
            <p:cNvSpPr/>
            <p:nvPr/>
          </p:nvSpPr>
          <p:spPr>
            <a:xfrm>
              <a:off x="308467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8632327-AC37-4AD8-97D7-6E0AA8A62009}"/>
                </a:ext>
              </a:extLst>
            </p:cNvPr>
            <p:cNvSpPr/>
            <p:nvPr/>
          </p:nvSpPr>
          <p:spPr>
            <a:xfrm>
              <a:off x="352724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5BA3B6-BB64-4EE1-A5D5-DC1B3B60689F}"/>
                </a:ext>
              </a:extLst>
            </p:cNvPr>
            <p:cNvSpPr/>
            <p:nvPr/>
          </p:nvSpPr>
          <p:spPr>
            <a:xfrm>
              <a:off x="308467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63224A-0D84-4004-984C-9DE5DBB96F8A}"/>
                </a:ext>
              </a:extLst>
            </p:cNvPr>
            <p:cNvSpPr/>
            <p:nvPr/>
          </p:nvSpPr>
          <p:spPr>
            <a:xfrm>
              <a:off x="352724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824C9BE-097A-4892-B53C-D6C724DD10C2}"/>
                </a:ext>
              </a:extLst>
            </p:cNvPr>
            <p:cNvSpPr/>
            <p:nvPr/>
          </p:nvSpPr>
          <p:spPr>
            <a:xfrm>
              <a:off x="472986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E8186D2-A3FD-48EA-8027-925C24CFBA60}"/>
                </a:ext>
              </a:extLst>
            </p:cNvPr>
            <p:cNvSpPr/>
            <p:nvPr/>
          </p:nvSpPr>
          <p:spPr>
            <a:xfrm>
              <a:off x="517243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D33631F-FE9D-45A5-8BF6-59A50FB2E832}"/>
                </a:ext>
              </a:extLst>
            </p:cNvPr>
            <p:cNvSpPr/>
            <p:nvPr/>
          </p:nvSpPr>
          <p:spPr>
            <a:xfrm>
              <a:off x="472986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F56B267-5800-4C42-9BF5-CF3930494F50}"/>
                </a:ext>
              </a:extLst>
            </p:cNvPr>
            <p:cNvSpPr/>
            <p:nvPr/>
          </p:nvSpPr>
          <p:spPr>
            <a:xfrm>
              <a:off x="517243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2AC2D8-A709-4F5D-9C79-EA3A60F06A1A}"/>
                </a:ext>
              </a:extLst>
            </p:cNvPr>
            <p:cNvSpPr/>
            <p:nvPr/>
          </p:nvSpPr>
          <p:spPr>
            <a:xfrm>
              <a:off x="653427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6CE469F-7F87-4A44-B05C-CA769B6946DE}"/>
                </a:ext>
              </a:extLst>
            </p:cNvPr>
            <p:cNvSpPr/>
            <p:nvPr/>
          </p:nvSpPr>
          <p:spPr>
            <a:xfrm>
              <a:off x="697684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CACB625-632F-434E-88A9-0F8713B3AE05}"/>
                </a:ext>
              </a:extLst>
            </p:cNvPr>
            <p:cNvSpPr/>
            <p:nvPr/>
          </p:nvSpPr>
          <p:spPr>
            <a:xfrm>
              <a:off x="653427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2B62B26-C122-4E09-9F3E-2BD5459133C4}"/>
                </a:ext>
              </a:extLst>
            </p:cNvPr>
            <p:cNvSpPr/>
            <p:nvPr/>
          </p:nvSpPr>
          <p:spPr>
            <a:xfrm>
              <a:off x="697684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8F2259-0700-4A87-A2A2-4E85401E6075}"/>
              </a:ext>
            </a:extLst>
          </p:cNvPr>
          <p:cNvSpPr/>
          <p:nvPr/>
        </p:nvSpPr>
        <p:spPr>
          <a:xfrm>
            <a:off x="4446834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9A0398-5123-4E40-9776-A181F2E22A0B}"/>
              </a:ext>
            </a:extLst>
          </p:cNvPr>
          <p:cNvSpPr/>
          <p:nvPr/>
        </p:nvSpPr>
        <p:spPr>
          <a:xfrm>
            <a:off x="4809632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CA02F5-AE48-4653-AD16-7DB898D82A06}"/>
              </a:ext>
            </a:extLst>
          </p:cNvPr>
          <p:cNvSpPr/>
          <p:nvPr/>
        </p:nvSpPr>
        <p:spPr>
          <a:xfrm>
            <a:off x="5172430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43D8-E377-4400-875B-6149B5EC403E}"/>
              </a:ext>
            </a:extLst>
          </p:cNvPr>
          <p:cNvSpPr/>
          <p:nvPr/>
        </p:nvSpPr>
        <p:spPr>
          <a:xfrm>
            <a:off x="4364374" y="3618908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A6E491-D2C3-4194-9AB8-67CF4691BE14}"/>
              </a:ext>
            </a:extLst>
          </p:cNvPr>
          <p:cNvSpPr/>
          <p:nvPr/>
        </p:nvSpPr>
        <p:spPr>
          <a:xfrm>
            <a:off x="4406111" y="3655928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475B27-5C90-4423-988E-3F9A480815A4}"/>
              </a:ext>
            </a:extLst>
          </p:cNvPr>
          <p:cNvSpPr/>
          <p:nvPr/>
        </p:nvSpPr>
        <p:spPr>
          <a:xfrm>
            <a:off x="4446834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E52C62-2FF9-42B4-A896-8C32E99088D4}"/>
              </a:ext>
            </a:extLst>
          </p:cNvPr>
          <p:cNvSpPr/>
          <p:nvPr/>
        </p:nvSpPr>
        <p:spPr>
          <a:xfrm>
            <a:off x="4809632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530078-0AFC-444C-B240-EAD62703A664}"/>
              </a:ext>
            </a:extLst>
          </p:cNvPr>
          <p:cNvSpPr/>
          <p:nvPr/>
        </p:nvSpPr>
        <p:spPr>
          <a:xfrm>
            <a:off x="5172430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0BD689-01D8-4706-BA5F-EF94560987F1}"/>
              </a:ext>
            </a:extLst>
          </p:cNvPr>
          <p:cNvSpPr/>
          <p:nvPr/>
        </p:nvSpPr>
        <p:spPr>
          <a:xfrm>
            <a:off x="4327412" y="4159926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2877C2-E82A-44CF-BF85-C33D48414E6A}"/>
              </a:ext>
            </a:extLst>
          </p:cNvPr>
          <p:cNvSpPr/>
          <p:nvPr/>
        </p:nvSpPr>
        <p:spPr>
          <a:xfrm>
            <a:off x="4364374" y="4197403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7EDFCC-EE08-482D-A523-3A06F9102D81}"/>
              </a:ext>
            </a:extLst>
          </p:cNvPr>
          <p:cNvSpPr/>
          <p:nvPr/>
        </p:nvSpPr>
        <p:spPr>
          <a:xfrm>
            <a:off x="4406111" y="4234423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CDFD6D-4224-49C6-BB7F-DA76866E22E1}"/>
              </a:ext>
            </a:extLst>
          </p:cNvPr>
          <p:cNvSpPr/>
          <p:nvPr/>
        </p:nvSpPr>
        <p:spPr>
          <a:xfrm>
            <a:off x="4446834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61A26B-C759-4386-9618-C8678801A00E}"/>
              </a:ext>
            </a:extLst>
          </p:cNvPr>
          <p:cNvSpPr/>
          <p:nvPr/>
        </p:nvSpPr>
        <p:spPr>
          <a:xfrm>
            <a:off x="4809632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0CE62-37C7-4D99-9909-6ADFCE6D9880}"/>
              </a:ext>
            </a:extLst>
          </p:cNvPr>
          <p:cNvSpPr/>
          <p:nvPr/>
        </p:nvSpPr>
        <p:spPr>
          <a:xfrm>
            <a:off x="5172430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4A7B8D-B515-493D-8DB9-093775000DC7}"/>
              </a:ext>
            </a:extLst>
          </p:cNvPr>
          <p:cNvSpPr/>
          <p:nvPr/>
        </p:nvSpPr>
        <p:spPr>
          <a:xfrm>
            <a:off x="4364374" y="4701691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AA6711-C26B-464F-AA04-61430C7F14A3}"/>
              </a:ext>
            </a:extLst>
          </p:cNvPr>
          <p:cNvSpPr/>
          <p:nvPr/>
        </p:nvSpPr>
        <p:spPr>
          <a:xfrm>
            <a:off x="4406111" y="4738711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E2A6AB-B3B5-417C-8379-A9BCFD9EAE9B}"/>
              </a:ext>
            </a:extLst>
          </p:cNvPr>
          <p:cNvSpPr/>
          <p:nvPr/>
        </p:nvSpPr>
        <p:spPr>
          <a:xfrm>
            <a:off x="4446834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9652B8-7C54-419B-823B-4AD28CFE6837}"/>
              </a:ext>
            </a:extLst>
          </p:cNvPr>
          <p:cNvSpPr/>
          <p:nvPr/>
        </p:nvSpPr>
        <p:spPr>
          <a:xfrm>
            <a:off x="4809632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442FEC-D9A6-4BC2-BC6C-38E103C96885}"/>
              </a:ext>
            </a:extLst>
          </p:cNvPr>
          <p:cNvSpPr/>
          <p:nvPr/>
        </p:nvSpPr>
        <p:spPr>
          <a:xfrm>
            <a:off x="5172430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47A49D-9E1F-4F62-A181-7CCA6FDCD997}"/>
              </a:ext>
            </a:extLst>
          </p:cNvPr>
          <p:cNvSpPr/>
          <p:nvPr/>
        </p:nvSpPr>
        <p:spPr>
          <a:xfrm>
            <a:off x="618797" y="2497577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79BAB-CB6C-4592-9728-079B7FD12EA8}"/>
              </a:ext>
            </a:extLst>
          </p:cNvPr>
          <p:cNvSpPr/>
          <p:nvPr/>
        </p:nvSpPr>
        <p:spPr>
          <a:xfrm>
            <a:off x="655759" y="2535054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EC4CA3-673C-4B0F-BFE5-1C7EA862E734}"/>
              </a:ext>
            </a:extLst>
          </p:cNvPr>
          <p:cNvSpPr/>
          <p:nvPr/>
        </p:nvSpPr>
        <p:spPr>
          <a:xfrm>
            <a:off x="697496" y="2572074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E20DCD-6D14-4D70-B223-42A44C981E74}"/>
              </a:ext>
            </a:extLst>
          </p:cNvPr>
          <p:cNvSpPr/>
          <p:nvPr/>
        </p:nvSpPr>
        <p:spPr>
          <a:xfrm>
            <a:off x="738219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E14402-5BF4-46EE-8C2F-2453A6954412}"/>
              </a:ext>
            </a:extLst>
          </p:cNvPr>
          <p:cNvSpPr/>
          <p:nvPr/>
        </p:nvSpPr>
        <p:spPr>
          <a:xfrm>
            <a:off x="1101017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9CDFCC-E976-4E98-B77E-C0EB3AFDC1F7}"/>
              </a:ext>
            </a:extLst>
          </p:cNvPr>
          <p:cNvSpPr/>
          <p:nvPr/>
        </p:nvSpPr>
        <p:spPr>
          <a:xfrm>
            <a:off x="1463815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49B7AD-B092-40D9-A249-DE9A55B369EC}"/>
              </a:ext>
            </a:extLst>
          </p:cNvPr>
          <p:cNvSpPr/>
          <p:nvPr/>
        </p:nvSpPr>
        <p:spPr>
          <a:xfrm>
            <a:off x="655759" y="3039342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2488C4F-B76C-4DBA-A880-62E2564442F8}"/>
              </a:ext>
            </a:extLst>
          </p:cNvPr>
          <p:cNvSpPr/>
          <p:nvPr/>
        </p:nvSpPr>
        <p:spPr>
          <a:xfrm>
            <a:off x="697496" y="3076362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88DB9B-9327-414B-8A25-BA8324A9552A}"/>
              </a:ext>
            </a:extLst>
          </p:cNvPr>
          <p:cNvSpPr/>
          <p:nvPr/>
        </p:nvSpPr>
        <p:spPr>
          <a:xfrm>
            <a:off x="738219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FCF646-23F1-40A0-A0AB-A0D032025C4A}"/>
              </a:ext>
            </a:extLst>
          </p:cNvPr>
          <p:cNvSpPr/>
          <p:nvPr/>
        </p:nvSpPr>
        <p:spPr>
          <a:xfrm>
            <a:off x="1101017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7BB3773-B719-4498-A2F1-3ABE954DC9BE}"/>
              </a:ext>
            </a:extLst>
          </p:cNvPr>
          <p:cNvSpPr/>
          <p:nvPr/>
        </p:nvSpPr>
        <p:spPr>
          <a:xfrm>
            <a:off x="1463815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88FDA9-4354-4085-BD0A-8119D6E0134F}"/>
              </a:ext>
            </a:extLst>
          </p:cNvPr>
          <p:cNvSpPr/>
          <p:nvPr/>
        </p:nvSpPr>
        <p:spPr>
          <a:xfrm>
            <a:off x="618797" y="3580360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FED6E2-C25A-431A-AFBF-7E3D900BF091}"/>
              </a:ext>
            </a:extLst>
          </p:cNvPr>
          <p:cNvSpPr/>
          <p:nvPr/>
        </p:nvSpPr>
        <p:spPr>
          <a:xfrm>
            <a:off x="655759" y="3617837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10D14C1-4250-4B67-8144-63C52B722CFD}"/>
              </a:ext>
            </a:extLst>
          </p:cNvPr>
          <p:cNvSpPr/>
          <p:nvPr/>
        </p:nvSpPr>
        <p:spPr>
          <a:xfrm>
            <a:off x="697496" y="3654857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20D192D-482B-4C17-B1B8-86FBED7FEA86}"/>
              </a:ext>
            </a:extLst>
          </p:cNvPr>
          <p:cNvSpPr/>
          <p:nvPr/>
        </p:nvSpPr>
        <p:spPr>
          <a:xfrm>
            <a:off x="738219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DA89660-224C-44A7-9203-1278F977D0AF}"/>
              </a:ext>
            </a:extLst>
          </p:cNvPr>
          <p:cNvSpPr/>
          <p:nvPr/>
        </p:nvSpPr>
        <p:spPr>
          <a:xfrm>
            <a:off x="1101017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1EAA66-EAB9-44C3-A2FD-FF58933C4FF1}"/>
              </a:ext>
            </a:extLst>
          </p:cNvPr>
          <p:cNvSpPr/>
          <p:nvPr/>
        </p:nvSpPr>
        <p:spPr>
          <a:xfrm>
            <a:off x="1463815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F96494-5DD9-475B-A27B-B8679CC26908}"/>
              </a:ext>
            </a:extLst>
          </p:cNvPr>
          <p:cNvSpPr/>
          <p:nvPr/>
        </p:nvSpPr>
        <p:spPr>
          <a:xfrm>
            <a:off x="655759" y="4122125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F91D89-DD77-494B-84E8-47770D86F49B}"/>
              </a:ext>
            </a:extLst>
          </p:cNvPr>
          <p:cNvSpPr/>
          <p:nvPr/>
        </p:nvSpPr>
        <p:spPr>
          <a:xfrm>
            <a:off x="697496" y="4159145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162C0E1-5DDD-4274-83F1-7771143C842D}"/>
              </a:ext>
            </a:extLst>
          </p:cNvPr>
          <p:cNvSpPr/>
          <p:nvPr/>
        </p:nvSpPr>
        <p:spPr>
          <a:xfrm>
            <a:off x="738219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3D05CD7-2D46-458F-9497-8E48099DF362}"/>
              </a:ext>
            </a:extLst>
          </p:cNvPr>
          <p:cNvSpPr/>
          <p:nvPr/>
        </p:nvSpPr>
        <p:spPr>
          <a:xfrm>
            <a:off x="1101017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4BBF91E-5166-4B4C-B761-826E0DFEF3CE}"/>
              </a:ext>
            </a:extLst>
          </p:cNvPr>
          <p:cNvSpPr/>
          <p:nvPr/>
        </p:nvSpPr>
        <p:spPr>
          <a:xfrm>
            <a:off x="1463815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834F-9120-45D0-B348-584A782A2BA2}"/>
              </a:ext>
            </a:extLst>
          </p:cNvPr>
          <p:cNvSpPr txBox="1"/>
          <p:nvPr/>
        </p:nvSpPr>
        <p:spPr>
          <a:xfrm>
            <a:off x="801154" y="208731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4298B6-0DA3-4FF2-A7DF-D9E8B642746E}"/>
              </a:ext>
            </a:extLst>
          </p:cNvPr>
          <p:cNvSpPr txBox="1"/>
          <p:nvPr/>
        </p:nvSpPr>
        <p:spPr>
          <a:xfrm>
            <a:off x="3140834" y="17679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E39F35-5883-4881-A459-024516096B98}"/>
              </a:ext>
            </a:extLst>
          </p:cNvPr>
          <p:cNvSpPr/>
          <p:nvPr/>
        </p:nvSpPr>
        <p:spPr>
          <a:xfrm>
            <a:off x="2787327" y="2610654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36257A-4CA3-4ACD-8A30-1767A89DF4A8}"/>
              </a:ext>
            </a:extLst>
          </p:cNvPr>
          <p:cNvSpPr/>
          <p:nvPr/>
        </p:nvSpPr>
        <p:spPr>
          <a:xfrm>
            <a:off x="2835280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1517E1-D450-42FE-BA9F-DFEC44BADBE8}"/>
              </a:ext>
            </a:extLst>
          </p:cNvPr>
          <p:cNvSpPr/>
          <p:nvPr/>
        </p:nvSpPr>
        <p:spPr>
          <a:xfrm>
            <a:off x="2876531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48C918-B9C2-470A-90CF-50FF8C85D18C}"/>
              </a:ext>
            </a:extLst>
          </p:cNvPr>
          <p:cNvSpPr/>
          <p:nvPr/>
        </p:nvSpPr>
        <p:spPr>
          <a:xfrm>
            <a:off x="2913036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2385D4-6E38-4C40-A337-BA6C1D7C61BC}"/>
              </a:ext>
            </a:extLst>
          </p:cNvPr>
          <p:cNvSpPr/>
          <p:nvPr/>
        </p:nvSpPr>
        <p:spPr>
          <a:xfrm>
            <a:off x="3311440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EA8224-2D85-43B5-AF1E-B61D33EA6762}"/>
              </a:ext>
            </a:extLst>
          </p:cNvPr>
          <p:cNvSpPr/>
          <p:nvPr/>
        </p:nvSpPr>
        <p:spPr>
          <a:xfrm>
            <a:off x="3347945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0C7689-A5DF-40F0-8541-7EDA9F251512}"/>
              </a:ext>
            </a:extLst>
          </p:cNvPr>
          <p:cNvSpPr/>
          <p:nvPr/>
        </p:nvSpPr>
        <p:spPr>
          <a:xfrm>
            <a:off x="3784144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F263927-FC16-4AB9-B822-D26A33F66711}"/>
              </a:ext>
            </a:extLst>
          </p:cNvPr>
          <p:cNvSpPr/>
          <p:nvPr/>
        </p:nvSpPr>
        <p:spPr>
          <a:xfrm>
            <a:off x="3825395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DB03C-D164-47A3-B869-8DBE8B08DAC2}"/>
              </a:ext>
            </a:extLst>
          </p:cNvPr>
          <p:cNvSpPr/>
          <p:nvPr/>
        </p:nvSpPr>
        <p:spPr>
          <a:xfrm>
            <a:off x="3861900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9666FB-CD6F-4D2C-855D-377822BAB89E}"/>
              </a:ext>
            </a:extLst>
          </p:cNvPr>
          <p:cNvSpPr/>
          <p:nvPr/>
        </p:nvSpPr>
        <p:spPr>
          <a:xfrm>
            <a:off x="4260304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43D1F-7219-49C8-8EA6-3DA2BEB8B5F7}"/>
              </a:ext>
            </a:extLst>
          </p:cNvPr>
          <p:cNvSpPr/>
          <p:nvPr/>
        </p:nvSpPr>
        <p:spPr>
          <a:xfrm>
            <a:off x="4296809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8E503F1-7AD2-457F-BFDA-6D5B69E43CBD}"/>
              </a:ext>
            </a:extLst>
          </p:cNvPr>
          <p:cNvSpPr/>
          <p:nvPr/>
        </p:nvSpPr>
        <p:spPr>
          <a:xfrm>
            <a:off x="2788016" y="3193996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7759097-19C8-4B3A-8368-8BFB9734981B}"/>
              </a:ext>
            </a:extLst>
          </p:cNvPr>
          <p:cNvSpPr/>
          <p:nvPr/>
        </p:nvSpPr>
        <p:spPr>
          <a:xfrm>
            <a:off x="2835969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6CEA00-9B78-4CC8-AEA0-5DFC88361E0A}"/>
              </a:ext>
            </a:extLst>
          </p:cNvPr>
          <p:cNvSpPr/>
          <p:nvPr/>
        </p:nvSpPr>
        <p:spPr>
          <a:xfrm>
            <a:off x="2877220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A3257E6-1461-4016-A3D8-968A9603A2A1}"/>
              </a:ext>
            </a:extLst>
          </p:cNvPr>
          <p:cNvSpPr/>
          <p:nvPr/>
        </p:nvSpPr>
        <p:spPr>
          <a:xfrm>
            <a:off x="2913725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14DBBF-9B85-4E31-BB65-38AC9ECE4792}"/>
              </a:ext>
            </a:extLst>
          </p:cNvPr>
          <p:cNvSpPr/>
          <p:nvPr/>
        </p:nvSpPr>
        <p:spPr>
          <a:xfrm>
            <a:off x="3312129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D3D71E-253D-479F-A7AF-5D6EF2417089}"/>
              </a:ext>
            </a:extLst>
          </p:cNvPr>
          <p:cNvSpPr/>
          <p:nvPr/>
        </p:nvSpPr>
        <p:spPr>
          <a:xfrm>
            <a:off x="3348634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CB5E9E-99EA-4D45-B8D7-DFCE1D78A2C5}"/>
              </a:ext>
            </a:extLst>
          </p:cNvPr>
          <p:cNvSpPr/>
          <p:nvPr/>
        </p:nvSpPr>
        <p:spPr>
          <a:xfrm>
            <a:off x="3784833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20C2B52-97AD-430E-A356-4FC9063BF6CD}"/>
              </a:ext>
            </a:extLst>
          </p:cNvPr>
          <p:cNvSpPr/>
          <p:nvPr/>
        </p:nvSpPr>
        <p:spPr>
          <a:xfrm>
            <a:off x="3826084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C3A646-F070-4368-8F06-CF05409116AE}"/>
              </a:ext>
            </a:extLst>
          </p:cNvPr>
          <p:cNvSpPr/>
          <p:nvPr/>
        </p:nvSpPr>
        <p:spPr>
          <a:xfrm>
            <a:off x="3862589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4EB9E32-4E66-46AA-BC9E-40ADF3E0E3C3}"/>
              </a:ext>
            </a:extLst>
          </p:cNvPr>
          <p:cNvSpPr/>
          <p:nvPr/>
        </p:nvSpPr>
        <p:spPr>
          <a:xfrm>
            <a:off x="4260993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EA7CAB-ACB9-44F9-8F5C-B2342201DBDA}"/>
              </a:ext>
            </a:extLst>
          </p:cNvPr>
          <p:cNvSpPr/>
          <p:nvPr/>
        </p:nvSpPr>
        <p:spPr>
          <a:xfrm>
            <a:off x="4297498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D0FE267-EF1F-4C02-B96A-D5BDEADCF9A3}"/>
              </a:ext>
            </a:extLst>
          </p:cNvPr>
          <p:cNvSpPr/>
          <p:nvPr/>
        </p:nvSpPr>
        <p:spPr>
          <a:xfrm>
            <a:off x="2788705" y="3777338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DB5D3F-AD2B-46B8-8F31-5DB5CCD1DFD1}"/>
              </a:ext>
            </a:extLst>
          </p:cNvPr>
          <p:cNvSpPr/>
          <p:nvPr/>
        </p:nvSpPr>
        <p:spPr>
          <a:xfrm>
            <a:off x="2836658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9176FD-401E-457D-AE73-8470B1FCEFAB}"/>
              </a:ext>
            </a:extLst>
          </p:cNvPr>
          <p:cNvSpPr/>
          <p:nvPr/>
        </p:nvSpPr>
        <p:spPr>
          <a:xfrm>
            <a:off x="2877909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F0CD5E2-700B-4E2A-B093-5AA5244EB17F}"/>
              </a:ext>
            </a:extLst>
          </p:cNvPr>
          <p:cNvSpPr/>
          <p:nvPr/>
        </p:nvSpPr>
        <p:spPr>
          <a:xfrm>
            <a:off x="2914414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886FD93-766C-4B18-A04E-7C8421B9E1DB}"/>
              </a:ext>
            </a:extLst>
          </p:cNvPr>
          <p:cNvSpPr/>
          <p:nvPr/>
        </p:nvSpPr>
        <p:spPr>
          <a:xfrm>
            <a:off x="3312818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2F902EC-17CE-47EF-907D-DC8C1C90D8AA}"/>
              </a:ext>
            </a:extLst>
          </p:cNvPr>
          <p:cNvSpPr/>
          <p:nvPr/>
        </p:nvSpPr>
        <p:spPr>
          <a:xfrm>
            <a:off x="3349323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1F227C7-A926-4A70-B71C-59340534A729}"/>
              </a:ext>
            </a:extLst>
          </p:cNvPr>
          <p:cNvSpPr/>
          <p:nvPr/>
        </p:nvSpPr>
        <p:spPr>
          <a:xfrm>
            <a:off x="3785522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66DAE1C-D25B-4831-B519-F4F4DD527167}"/>
              </a:ext>
            </a:extLst>
          </p:cNvPr>
          <p:cNvSpPr/>
          <p:nvPr/>
        </p:nvSpPr>
        <p:spPr>
          <a:xfrm>
            <a:off x="3826773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D36C527-AFE5-4199-B732-22F28F34B344}"/>
              </a:ext>
            </a:extLst>
          </p:cNvPr>
          <p:cNvSpPr/>
          <p:nvPr/>
        </p:nvSpPr>
        <p:spPr>
          <a:xfrm>
            <a:off x="3863278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8B3ACE-C139-45C6-BD93-8257DB96796E}"/>
              </a:ext>
            </a:extLst>
          </p:cNvPr>
          <p:cNvSpPr/>
          <p:nvPr/>
        </p:nvSpPr>
        <p:spPr>
          <a:xfrm>
            <a:off x="4261682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287605B-364A-4DA3-AC6A-A6827952DAFA}"/>
              </a:ext>
            </a:extLst>
          </p:cNvPr>
          <p:cNvSpPr/>
          <p:nvPr/>
        </p:nvSpPr>
        <p:spPr>
          <a:xfrm>
            <a:off x="4298187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AABCB4-1A10-48E7-99DA-C26A7F278E93}"/>
              </a:ext>
            </a:extLst>
          </p:cNvPr>
          <p:cNvSpPr/>
          <p:nvPr/>
        </p:nvSpPr>
        <p:spPr>
          <a:xfrm>
            <a:off x="2302659" y="3429000"/>
            <a:ext cx="278320" cy="34833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7C6E7C8-FBC0-4912-821A-50E092DF39F3}"/>
              </a:ext>
            </a:extLst>
          </p:cNvPr>
          <p:cNvSpPr/>
          <p:nvPr/>
        </p:nvSpPr>
        <p:spPr>
          <a:xfrm>
            <a:off x="5551368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27E615A-ED3E-42C2-9A0C-D44FC0A24AB4}"/>
              </a:ext>
            </a:extLst>
          </p:cNvPr>
          <p:cNvSpPr/>
          <p:nvPr/>
        </p:nvSpPr>
        <p:spPr>
          <a:xfrm>
            <a:off x="5592619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A2AAF42-7B95-4D8A-96C8-8F746311E3E0}"/>
              </a:ext>
            </a:extLst>
          </p:cNvPr>
          <p:cNvSpPr/>
          <p:nvPr/>
        </p:nvSpPr>
        <p:spPr>
          <a:xfrm>
            <a:off x="5629124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C18FEF8-5DBA-470B-9157-3929F4222251}"/>
              </a:ext>
            </a:extLst>
          </p:cNvPr>
          <p:cNvSpPr/>
          <p:nvPr/>
        </p:nvSpPr>
        <p:spPr>
          <a:xfrm>
            <a:off x="6027528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022E6C-526D-48D5-91B9-94A10D915D06}"/>
              </a:ext>
            </a:extLst>
          </p:cNvPr>
          <p:cNvSpPr/>
          <p:nvPr/>
        </p:nvSpPr>
        <p:spPr>
          <a:xfrm>
            <a:off x="6064033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667C107-AB4D-45A7-9164-B3292E59F09D}"/>
              </a:ext>
            </a:extLst>
          </p:cNvPr>
          <p:cNvSpPr/>
          <p:nvPr/>
        </p:nvSpPr>
        <p:spPr>
          <a:xfrm>
            <a:off x="6500232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1CA89A-23EC-47AC-8AD6-D17E99F72377}"/>
              </a:ext>
            </a:extLst>
          </p:cNvPr>
          <p:cNvSpPr/>
          <p:nvPr/>
        </p:nvSpPr>
        <p:spPr>
          <a:xfrm>
            <a:off x="6541483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E1BD701-9E83-47BB-B1A1-48726EAD8D9C}"/>
              </a:ext>
            </a:extLst>
          </p:cNvPr>
          <p:cNvSpPr/>
          <p:nvPr/>
        </p:nvSpPr>
        <p:spPr>
          <a:xfrm>
            <a:off x="6577988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7DBDE38-0351-441A-8D0F-275CEAA1AA1F}"/>
              </a:ext>
            </a:extLst>
          </p:cNvPr>
          <p:cNvSpPr/>
          <p:nvPr/>
        </p:nvSpPr>
        <p:spPr>
          <a:xfrm>
            <a:off x="6976392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D666F4F-5064-4DB3-B4F7-67FC146F64DF}"/>
              </a:ext>
            </a:extLst>
          </p:cNvPr>
          <p:cNvSpPr/>
          <p:nvPr/>
        </p:nvSpPr>
        <p:spPr>
          <a:xfrm>
            <a:off x="7012897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41AA3D9-D04B-4CBA-9107-A92D614EEA5B}"/>
              </a:ext>
            </a:extLst>
          </p:cNvPr>
          <p:cNvSpPr/>
          <p:nvPr/>
        </p:nvSpPr>
        <p:spPr>
          <a:xfrm>
            <a:off x="5550468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D2FC7D-1041-4DCE-AA04-7774EA4CAFAA}"/>
              </a:ext>
            </a:extLst>
          </p:cNvPr>
          <p:cNvSpPr/>
          <p:nvPr/>
        </p:nvSpPr>
        <p:spPr>
          <a:xfrm>
            <a:off x="5591719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001F307-A04A-46ED-8A5B-42085E1259D4}"/>
              </a:ext>
            </a:extLst>
          </p:cNvPr>
          <p:cNvSpPr/>
          <p:nvPr/>
        </p:nvSpPr>
        <p:spPr>
          <a:xfrm>
            <a:off x="5628224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528A73A-9DA9-45F1-8D3B-2AFA4FE9A02C}"/>
              </a:ext>
            </a:extLst>
          </p:cNvPr>
          <p:cNvSpPr/>
          <p:nvPr/>
        </p:nvSpPr>
        <p:spPr>
          <a:xfrm>
            <a:off x="6026628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2BE7E8-68C2-4FEC-8EBF-50AF6381A155}"/>
              </a:ext>
            </a:extLst>
          </p:cNvPr>
          <p:cNvSpPr/>
          <p:nvPr/>
        </p:nvSpPr>
        <p:spPr>
          <a:xfrm>
            <a:off x="6063133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27DD8BA-5E6A-49AE-9294-5193FD829306}"/>
              </a:ext>
            </a:extLst>
          </p:cNvPr>
          <p:cNvSpPr/>
          <p:nvPr/>
        </p:nvSpPr>
        <p:spPr>
          <a:xfrm>
            <a:off x="6499332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98B66EF-64D0-4822-BEA2-952C8E6AD563}"/>
              </a:ext>
            </a:extLst>
          </p:cNvPr>
          <p:cNvSpPr/>
          <p:nvPr/>
        </p:nvSpPr>
        <p:spPr>
          <a:xfrm>
            <a:off x="6540583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C5DE72E-976E-445F-B5DC-EE6D3CF4DE5B}"/>
              </a:ext>
            </a:extLst>
          </p:cNvPr>
          <p:cNvSpPr/>
          <p:nvPr/>
        </p:nvSpPr>
        <p:spPr>
          <a:xfrm>
            <a:off x="6577088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6D9899A-F056-42E3-A211-CDC54C345F84}"/>
              </a:ext>
            </a:extLst>
          </p:cNvPr>
          <p:cNvSpPr/>
          <p:nvPr/>
        </p:nvSpPr>
        <p:spPr>
          <a:xfrm>
            <a:off x="6975492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075D8A5-53BD-49E6-9463-638461B38F2E}"/>
              </a:ext>
            </a:extLst>
          </p:cNvPr>
          <p:cNvSpPr/>
          <p:nvPr/>
        </p:nvSpPr>
        <p:spPr>
          <a:xfrm>
            <a:off x="7011997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9D9BA35-A198-4048-9D04-43013F88DA9B}"/>
              </a:ext>
            </a:extLst>
          </p:cNvPr>
          <p:cNvSpPr/>
          <p:nvPr/>
        </p:nvSpPr>
        <p:spPr>
          <a:xfrm>
            <a:off x="5550468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2DB5CC8-EE00-4881-B0B5-C84F45B1C9D3}"/>
              </a:ext>
            </a:extLst>
          </p:cNvPr>
          <p:cNvSpPr/>
          <p:nvPr/>
        </p:nvSpPr>
        <p:spPr>
          <a:xfrm>
            <a:off x="5591719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CD3357D-FDA8-4DCD-AC2D-348707713721}"/>
              </a:ext>
            </a:extLst>
          </p:cNvPr>
          <p:cNvSpPr/>
          <p:nvPr/>
        </p:nvSpPr>
        <p:spPr>
          <a:xfrm>
            <a:off x="5628224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29D2DF5-FC3C-4981-9198-3F864F89C213}"/>
              </a:ext>
            </a:extLst>
          </p:cNvPr>
          <p:cNvSpPr/>
          <p:nvPr/>
        </p:nvSpPr>
        <p:spPr>
          <a:xfrm>
            <a:off x="6026628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9DFDE6B-AF0B-4017-B741-C82392656C95}"/>
              </a:ext>
            </a:extLst>
          </p:cNvPr>
          <p:cNvSpPr/>
          <p:nvPr/>
        </p:nvSpPr>
        <p:spPr>
          <a:xfrm>
            <a:off x="6063133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23F38BA-6225-489A-9A12-E49B6F717CC9}"/>
              </a:ext>
            </a:extLst>
          </p:cNvPr>
          <p:cNvSpPr/>
          <p:nvPr/>
        </p:nvSpPr>
        <p:spPr>
          <a:xfrm>
            <a:off x="6499332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F1BDC0D-1F82-4796-927E-3366DF2E1C73}"/>
              </a:ext>
            </a:extLst>
          </p:cNvPr>
          <p:cNvSpPr/>
          <p:nvPr/>
        </p:nvSpPr>
        <p:spPr>
          <a:xfrm>
            <a:off x="6540583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1EA7230-A1F0-4B40-893C-646B63760219}"/>
              </a:ext>
            </a:extLst>
          </p:cNvPr>
          <p:cNvSpPr/>
          <p:nvPr/>
        </p:nvSpPr>
        <p:spPr>
          <a:xfrm>
            <a:off x="6577088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1FC3DD0-6B8B-4644-97EE-B1814442EFC0}"/>
              </a:ext>
            </a:extLst>
          </p:cNvPr>
          <p:cNvSpPr/>
          <p:nvPr/>
        </p:nvSpPr>
        <p:spPr>
          <a:xfrm>
            <a:off x="6975492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64C1402-FDD2-4EEF-970E-C82CF80FCB6B}"/>
              </a:ext>
            </a:extLst>
          </p:cNvPr>
          <p:cNvSpPr/>
          <p:nvPr/>
        </p:nvSpPr>
        <p:spPr>
          <a:xfrm>
            <a:off x="7011997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3F2B3-531A-450D-8A7A-EDED54F79246}"/>
              </a:ext>
            </a:extLst>
          </p:cNvPr>
          <p:cNvGrpSpPr/>
          <p:nvPr/>
        </p:nvGrpSpPr>
        <p:grpSpPr>
          <a:xfrm>
            <a:off x="7888862" y="4558963"/>
            <a:ext cx="611803" cy="1970522"/>
            <a:chOff x="7732560" y="4454022"/>
            <a:chExt cx="892986" cy="2876168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12869ED-C206-43CA-9D55-B51A7400AF46}"/>
                </a:ext>
              </a:extLst>
            </p:cNvPr>
            <p:cNvSpPr/>
            <p:nvPr/>
          </p:nvSpPr>
          <p:spPr>
            <a:xfrm>
              <a:off x="774040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FB87C4B-C87E-439D-BAFB-5164B3D029A1}"/>
                </a:ext>
              </a:extLst>
            </p:cNvPr>
            <p:cNvSpPr/>
            <p:nvPr/>
          </p:nvSpPr>
          <p:spPr>
            <a:xfrm>
              <a:off x="818297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CD4F6F1-1E26-4A5F-9D6D-482C41DD758F}"/>
                </a:ext>
              </a:extLst>
            </p:cNvPr>
            <p:cNvSpPr/>
            <p:nvPr/>
          </p:nvSpPr>
          <p:spPr>
            <a:xfrm>
              <a:off x="774040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7B53BB0-14DC-495A-8786-E5B80FFC4012}"/>
                </a:ext>
              </a:extLst>
            </p:cNvPr>
            <p:cNvSpPr/>
            <p:nvPr/>
          </p:nvSpPr>
          <p:spPr>
            <a:xfrm>
              <a:off x="818297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9BF42B-4FBE-4B11-81F2-FE3DC7A340C6}"/>
                </a:ext>
              </a:extLst>
            </p:cNvPr>
            <p:cNvSpPr/>
            <p:nvPr/>
          </p:nvSpPr>
          <p:spPr>
            <a:xfrm>
              <a:off x="773256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FAD0308-6A39-4375-8980-A72374A43AB5}"/>
                </a:ext>
              </a:extLst>
            </p:cNvPr>
            <p:cNvSpPr/>
            <p:nvPr/>
          </p:nvSpPr>
          <p:spPr>
            <a:xfrm>
              <a:off x="817513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23FDF73-E8C4-4DA9-993F-79A45BC737E2}"/>
                </a:ext>
              </a:extLst>
            </p:cNvPr>
            <p:cNvSpPr/>
            <p:nvPr/>
          </p:nvSpPr>
          <p:spPr>
            <a:xfrm>
              <a:off x="773256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30F410F-B414-434E-96F5-B490FA885815}"/>
                </a:ext>
              </a:extLst>
            </p:cNvPr>
            <p:cNvSpPr/>
            <p:nvPr/>
          </p:nvSpPr>
          <p:spPr>
            <a:xfrm>
              <a:off x="817513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6154A06-D09F-468B-9888-5140F0DFB4C1}"/>
                </a:ext>
              </a:extLst>
            </p:cNvPr>
            <p:cNvSpPr/>
            <p:nvPr/>
          </p:nvSpPr>
          <p:spPr>
            <a:xfrm>
              <a:off x="773256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E304129-9916-4551-A1EE-23562D1455C9}"/>
                </a:ext>
              </a:extLst>
            </p:cNvPr>
            <p:cNvSpPr/>
            <p:nvPr/>
          </p:nvSpPr>
          <p:spPr>
            <a:xfrm>
              <a:off x="817513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F02EF79-81C9-46F3-96F4-715D0D274110}"/>
                </a:ext>
              </a:extLst>
            </p:cNvPr>
            <p:cNvSpPr/>
            <p:nvPr/>
          </p:nvSpPr>
          <p:spPr>
            <a:xfrm>
              <a:off x="773256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4E8DD5F-04E1-48A0-A63F-9921C3406B76}"/>
                </a:ext>
              </a:extLst>
            </p:cNvPr>
            <p:cNvSpPr/>
            <p:nvPr/>
          </p:nvSpPr>
          <p:spPr>
            <a:xfrm>
              <a:off x="817513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2473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030886" y="7927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12AD491-CD6E-46A3-9FDD-94EED9D1B4D1}"/>
              </a:ext>
            </a:extLst>
          </p:cNvPr>
          <p:cNvSpPr/>
          <p:nvPr/>
        </p:nvSpPr>
        <p:spPr>
          <a:xfrm>
            <a:off x="2759087" y="3147066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F496FF-4CD3-4F89-94FB-796CA797571C}"/>
              </a:ext>
            </a:extLst>
          </p:cNvPr>
          <p:cNvSpPr/>
          <p:nvPr/>
        </p:nvSpPr>
        <p:spPr>
          <a:xfrm>
            <a:off x="2800094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E4EFE9-3BF1-427D-8643-064F88A9FC8D}"/>
              </a:ext>
            </a:extLst>
          </p:cNvPr>
          <p:cNvSpPr/>
          <p:nvPr/>
        </p:nvSpPr>
        <p:spPr>
          <a:xfrm>
            <a:off x="2837314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D33987-3A51-45C7-9E38-9EB55A1E9179}"/>
              </a:ext>
            </a:extLst>
          </p:cNvPr>
          <p:cNvSpPr/>
          <p:nvPr/>
        </p:nvSpPr>
        <p:spPr>
          <a:xfrm>
            <a:off x="358606" y="3059865"/>
            <a:ext cx="1678867" cy="24761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B560E0E-5565-4E6C-850E-001099105870}"/>
              </a:ext>
            </a:extLst>
          </p:cNvPr>
          <p:cNvSpPr/>
          <p:nvPr/>
        </p:nvSpPr>
        <p:spPr>
          <a:xfrm>
            <a:off x="406731" y="3100342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039272" y="103858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039272" y="17262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411340" y="1411658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382080" y="1411658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381812" y="1354868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02F060-53A3-4972-8400-43097FAC6967}"/>
              </a:ext>
            </a:extLst>
          </p:cNvPr>
          <p:cNvSpPr/>
          <p:nvPr/>
        </p:nvSpPr>
        <p:spPr>
          <a:xfrm>
            <a:off x="451355" y="3147066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D9D484-F8A8-4CD7-9170-A1384AEB4569}"/>
              </a:ext>
            </a:extLst>
          </p:cNvPr>
          <p:cNvSpPr/>
          <p:nvPr/>
        </p:nvSpPr>
        <p:spPr>
          <a:xfrm>
            <a:off x="495979" y="3187544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661CA9-DE8E-473E-ABE7-9D5A9F2C084D}"/>
              </a:ext>
            </a:extLst>
          </p:cNvPr>
          <p:cNvSpPr/>
          <p:nvPr/>
        </p:nvSpPr>
        <p:spPr>
          <a:xfrm>
            <a:off x="964086" y="318754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747C89B-FA34-4181-8BDF-334A00BC7797}"/>
              </a:ext>
            </a:extLst>
          </p:cNvPr>
          <p:cNvSpPr/>
          <p:nvPr/>
        </p:nvSpPr>
        <p:spPr>
          <a:xfrm>
            <a:off x="1432193" y="318754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0845A97-0C07-40A6-A1BE-CD6152A8A2EF}"/>
              </a:ext>
            </a:extLst>
          </p:cNvPr>
          <p:cNvSpPr/>
          <p:nvPr/>
        </p:nvSpPr>
        <p:spPr>
          <a:xfrm>
            <a:off x="451355" y="369612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39437A-402F-47FE-8D43-F4F5222FBE2E}"/>
              </a:ext>
            </a:extLst>
          </p:cNvPr>
          <p:cNvSpPr/>
          <p:nvPr/>
        </p:nvSpPr>
        <p:spPr>
          <a:xfrm>
            <a:off x="495979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8F917F3-2BCA-4284-8B75-153E5217A4C0}"/>
              </a:ext>
            </a:extLst>
          </p:cNvPr>
          <p:cNvSpPr/>
          <p:nvPr/>
        </p:nvSpPr>
        <p:spPr>
          <a:xfrm>
            <a:off x="964086" y="373660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B805A4B-FE63-453B-8FB2-EF6CD0E6005F}"/>
              </a:ext>
            </a:extLst>
          </p:cNvPr>
          <p:cNvSpPr/>
          <p:nvPr/>
        </p:nvSpPr>
        <p:spPr>
          <a:xfrm>
            <a:off x="1432193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F102791-E28C-4C70-A552-906668823D34}"/>
              </a:ext>
            </a:extLst>
          </p:cNvPr>
          <p:cNvSpPr/>
          <p:nvPr/>
        </p:nvSpPr>
        <p:spPr>
          <a:xfrm>
            <a:off x="406731" y="4292151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686C233-636B-465B-9B63-8A4831A5E28B}"/>
              </a:ext>
            </a:extLst>
          </p:cNvPr>
          <p:cNvSpPr/>
          <p:nvPr/>
        </p:nvSpPr>
        <p:spPr>
          <a:xfrm>
            <a:off x="451355" y="433887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EE45FB-877C-4B18-893A-2349256E1C68}"/>
              </a:ext>
            </a:extLst>
          </p:cNvPr>
          <p:cNvSpPr/>
          <p:nvPr/>
        </p:nvSpPr>
        <p:spPr>
          <a:xfrm>
            <a:off x="495979" y="437935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52461B0-2E4C-4BE6-B119-9960D1A8231A}"/>
              </a:ext>
            </a:extLst>
          </p:cNvPr>
          <p:cNvSpPr/>
          <p:nvPr/>
        </p:nvSpPr>
        <p:spPr>
          <a:xfrm>
            <a:off x="964086" y="437935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7F2B751-B8AD-4C3E-9607-33B904BAE927}"/>
              </a:ext>
            </a:extLst>
          </p:cNvPr>
          <p:cNvSpPr/>
          <p:nvPr/>
        </p:nvSpPr>
        <p:spPr>
          <a:xfrm>
            <a:off x="1432193" y="437935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80BA532-CEFB-42FE-8858-59F0673F8282}"/>
              </a:ext>
            </a:extLst>
          </p:cNvPr>
          <p:cNvSpPr/>
          <p:nvPr/>
        </p:nvSpPr>
        <p:spPr>
          <a:xfrm>
            <a:off x="451355" y="4887934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F1238A8-D2D3-4805-8BD3-5E0CC2877C26}"/>
              </a:ext>
            </a:extLst>
          </p:cNvPr>
          <p:cNvSpPr/>
          <p:nvPr/>
        </p:nvSpPr>
        <p:spPr>
          <a:xfrm>
            <a:off x="495979" y="492841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F3A248-D328-4419-803C-BC47C7999D90}"/>
              </a:ext>
            </a:extLst>
          </p:cNvPr>
          <p:cNvSpPr/>
          <p:nvPr/>
        </p:nvSpPr>
        <p:spPr>
          <a:xfrm>
            <a:off x="964086" y="492841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B9B6C5-9D12-472F-A7EE-1DE08506BAB8}"/>
              </a:ext>
            </a:extLst>
          </p:cNvPr>
          <p:cNvSpPr/>
          <p:nvPr/>
        </p:nvSpPr>
        <p:spPr>
          <a:xfrm>
            <a:off x="1432193" y="492841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8C2053-1C6A-4C0F-A19C-5F072A1A24C9}"/>
              </a:ext>
            </a:extLst>
          </p:cNvPr>
          <p:cNvSpPr/>
          <p:nvPr/>
        </p:nvSpPr>
        <p:spPr>
          <a:xfrm>
            <a:off x="2250185" y="4090064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55ED42-AE2B-4204-BDC0-48C053C1CA03}"/>
              </a:ext>
            </a:extLst>
          </p:cNvPr>
          <p:cNvSpPr/>
          <p:nvPr/>
        </p:nvSpPr>
        <p:spPr>
          <a:xfrm>
            <a:off x="2879887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0FA815A-94E5-4C33-BD92-05C217CB13BA}"/>
              </a:ext>
            </a:extLst>
          </p:cNvPr>
          <p:cNvSpPr/>
          <p:nvPr/>
        </p:nvSpPr>
        <p:spPr>
          <a:xfrm>
            <a:off x="3391207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D7D736-0291-4B18-8146-BEF78972B824}"/>
              </a:ext>
            </a:extLst>
          </p:cNvPr>
          <p:cNvSpPr/>
          <p:nvPr/>
        </p:nvSpPr>
        <p:spPr>
          <a:xfrm>
            <a:off x="3433780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4E8EFD-87DC-4C7C-ACD6-0C12B9DA8926}"/>
              </a:ext>
            </a:extLst>
          </p:cNvPr>
          <p:cNvSpPr/>
          <p:nvPr/>
        </p:nvSpPr>
        <p:spPr>
          <a:xfrm>
            <a:off x="3987033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8B33750-E030-4CC0-AF06-DAB1E7FDF768}"/>
              </a:ext>
            </a:extLst>
          </p:cNvPr>
          <p:cNvSpPr/>
          <p:nvPr/>
        </p:nvSpPr>
        <p:spPr>
          <a:xfrm>
            <a:off x="4024253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2A8DD79-C96F-43C7-8E07-CAAC9BEFB382}"/>
              </a:ext>
            </a:extLst>
          </p:cNvPr>
          <p:cNvSpPr/>
          <p:nvPr/>
        </p:nvSpPr>
        <p:spPr>
          <a:xfrm>
            <a:off x="4066826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F1D3F1-7C2C-4C93-BB82-845AD368E023}"/>
              </a:ext>
            </a:extLst>
          </p:cNvPr>
          <p:cNvSpPr/>
          <p:nvPr/>
        </p:nvSpPr>
        <p:spPr>
          <a:xfrm>
            <a:off x="4578146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25FAD11-BBE4-4A9B-9967-3EEAF0462C1D}"/>
              </a:ext>
            </a:extLst>
          </p:cNvPr>
          <p:cNvSpPr/>
          <p:nvPr/>
        </p:nvSpPr>
        <p:spPr>
          <a:xfrm>
            <a:off x="4620719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9A1E855-9F4D-4376-AC38-CA6B11C8D985}"/>
              </a:ext>
            </a:extLst>
          </p:cNvPr>
          <p:cNvSpPr/>
          <p:nvPr/>
        </p:nvSpPr>
        <p:spPr>
          <a:xfrm>
            <a:off x="2759087" y="3869988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4469E31-8F4F-4723-BF35-933ACA958610}"/>
              </a:ext>
            </a:extLst>
          </p:cNvPr>
          <p:cNvSpPr/>
          <p:nvPr/>
        </p:nvSpPr>
        <p:spPr>
          <a:xfrm>
            <a:off x="2800094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6703015-845F-4104-B9BC-EC473EB91C3F}"/>
              </a:ext>
            </a:extLst>
          </p:cNvPr>
          <p:cNvSpPr/>
          <p:nvPr/>
        </p:nvSpPr>
        <p:spPr>
          <a:xfrm>
            <a:off x="2837314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35E3C64-3053-4E10-9EB8-866015B49CDD}"/>
              </a:ext>
            </a:extLst>
          </p:cNvPr>
          <p:cNvSpPr/>
          <p:nvPr/>
        </p:nvSpPr>
        <p:spPr>
          <a:xfrm>
            <a:off x="2879887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3D60799-8D86-426A-8AFC-4F22042CDF7C}"/>
              </a:ext>
            </a:extLst>
          </p:cNvPr>
          <p:cNvSpPr/>
          <p:nvPr/>
        </p:nvSpPr>
        <p:spPr>
          <a:xfrm>
            <a:off x="3391207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C21C449-E4CB-4D38-A236-48BCDE7CEFA8}"/>
              </a:ext>
            </a:extLst>
          </p:cNvPr>
          <p:cNvSpPr/>
          <p:nvPr/>
        </p:nvSpPr>
        <p:spPr>
          <a:xfrm>
            <a:off x="3433780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3FAAC0-2915-490C-8CB9-150E580A79C8}"/>
              </a:ext>
            </a:extLst>
          </p:cNvPr>
          <p:cNvSpPr/>
          <p:nvPr/>
        </p:nvSpPr>
        <p:spPr>
          <a:xfrm>
            <a:off x="3987033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C4A74D-C6B9-474F-A1B9-F18AB822B3CB}"/>
              </a:ext>
            </a:extLst>
          </p:cNvPr>
          <p:cNvSpPr/>
          <p:nvPr/>
        </p:nvSpPr>
        <p:spPr>
          <a:xfrm>
            <a:off x="4024253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3FAE55C-228A-4D47-976C-B33EA1B7AF1A}"/>
              </a:ext>
            </a:extLst>
          </p:cNvPr>
          <p:cNvSpPr/>
          <p:nvPr/>
        </p:nvSpPr>
        <p:spPr>
          <a:xfrm>
            <a:off x="4066826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B0F2BA4-E910-41AD-AE24-B9154B777C8A}"/>
              </a:ext>
            </a:extLst>
          </p:cNvPr>
          <p:cNvSpPr/>
          <p:nvPr/>
        </p:nvSpPr>
        <p:spPr>
          <a:xfrm>
            <a:off x="4578146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5B08B7A-C2E1-41D0-8B7D-2609CE5A1359}"/>
              </a:ext>
            </a:extLst>
          </p:cNvPr>
          <p:cNvSpPr/>
          <p:nvPr/>
        </p:nvSpPr>
        <p:spPr>
          <a:xfrm>
            <a:off x="4620719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1481D7E-991B-4F4A-BADA-6852FE6988C9}"/>
              </a:ext>
            </a:extLst>
          </p:cNvPr>
          <p:cNvSpPr/>
          <p:nvPr/>
        </p:nvSpPr>
        <p:spPr>
          <a:xfrm>
            <a:off x="2759087" y="4592910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66673BA-3EE9-4D2E-AB6B-D9163B8E5B06}"/>
              </a:ext>
            </a:extLst>
          </p:cNvPr>
          <p:cNvSpPr/>
          <p:nvPr/>
        </p:nvSpPr>
        <p:spPr>
          <a:xfrm>
            <a:off x="2800094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9432637-8A2F-4116-ADDB-9517C79327C7}"/>
              </a:ext>
            </a:extLst>
          </p:cNvPr>
          <p:cNvSpPr/>
          <p:nvPr/>
        </p:nvSpPr>
        <p:spPr>
          <a:xfrm>
            <a:off x="2837314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A6236D5-BD14-41AA-A169-72BBE94D19EA}"/>
              </a:ext>
            </a:extLst>
          </p:cNvPr>
          <p:cNvSpPr/>
          <p:nvPr/>
        </p:nvSpPr>
        <p:spPr>
          <a:xfrm>
            <a:off x="2879887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A9C4923-9B1B-40BC-B42D-0C437EDB5092}"/>
              </a:ext>
            </a:extLst>
          </p:cNvPr>
          <p:cNvSpPr/>
          <p:nvPr/>
        </p:nvSpPr>
        <p:spPr>
          <a:xfrm>
            <a:off x="3391207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C8627E0-0087-45F3-8A47-454D92EFE5E2}"/>
              </a:ext>
            </a:extLst>
          </p:cNvPr>
          <p:cNvSpPr/>
          <p:nvPr/>
        </p:nvSpPr>
        <p:spPr>
          <a:xfrm>
            <a:off x="3433780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B6D9B1C-D638-49A1-A60A-1C2E76E79332}"/>
              </a:ext>
            </a:extLst>
          </p:cNvPr>
          <p:cNvSpPr/>
          <p:nvPr/>
        </p:nvSpPr>
        <p:spPr>
          <a:xfrm>
            <a:off x="3987033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8BCFBB7-0856-41D6-B0BA-182BC40E6C63}"/>
              </a:ext>
            </a:extLst>
          </p:cNvPr>
          <p:cNvSpPr/>
          <p:nvPr/>
        </p:nvSpPr>
        <p:spPr>
          <a:xfrm>
            <a:off x="4024253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C2EB1D6-5A08-4BE9-8E6B-93179A32DBDC}"/>
              </a:ext>
            </a:extLst>
          </p:cNvPr>
          <p:cNvSpPr/>
          <p:nvPr/>
        </p:nvSpPr>
        <p:spPr>
          <a:xfrm>
            <a:off x="4066826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F069C78-7E9A-4B3B-9DA3-C54D40A3E64F}"/>
              </a:ext>
            </a:extLst>
          </p:cNvPr>
          <p:cNvSpPr/>
          <p:nvPr/>
        </p:nvSpPr>
        <p:spPr>
          <a:xfrm>
            <a:off x="4578146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4D33CC7-12C8-4734-9964-9BBD9A67DA2E}"/>
              </a:ext>
            </a:extLst>
          </p:cNvPr>
          <p:cNvSpPr/>
          <p:nvPr/>
        </p:nvSpPr>
        <p:spPr>
          <a:xfrm>
            <a:off x="4620719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91902E8-641E-4C86-90C8-D44E66D1870C}"/>
              </a:ext>
            </a:extLst>
          </p:cNvPr>
          <p:cNvSpPr/>
          <p:nvPr/>
        </p:nvSpPr>
        <p:spPr>
          <a:xfrm>
            <a:off x="5736480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BB4E318-BD64-46DB-B96B-BE75B4E56792}"/>
              </a:ext>
            </a:extLst>
          </p:cNvPr>
          <p:cNvSpPr/>
          <p:nvPr/>
        </p:nvSpPr>
        <p:spPr>
          <a:xfrm>
            <a:off x="5773700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8F47697-63F9-4E52-9982-DC5406730607}"/>
              </a:ext>
            </a:extLst>
          </p:cNvPr>
          <p:cNvSpPr/>
          <p:nvPr/>
        </p:nvSpPr>
        <p:spPr>
          <a:xfrm>
            <a:off x="5816273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4D62D43-48E0-4F9E-9197-6BCE70CEAF5B}"/>
              </a:ext>
            </a:extLst>
          </p:cNvPr>
          <p:cNvSpPr/>
          <p:nvPr/>
        </p:nvSpPr>
        <p:spPr>
          <a:xfrm>
            <a:off x="6327593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2CA06B6-D1D4-4A9B-88CD-24A2FE56E879}"/>
              </a:ext>
            </a:extLst>
          </p:cNvPr>
          <p:cNvSpPr/>
          <p:nvPr/>
        </p:nvSpPr>
        <p:spPr>
          <a:xfrm>
            <a:off x="6370166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162A6E6-94D5-40BD-852D-ACB5E02D5BD8}"/>
              </a:ext>
            </a:extLst>
          </p:cNvPr>
          <p:cNvSpPr/>
          <p:nvPr/>
        </p:nvSpPr>
        <p:spPr>
          <a:xfrm>
            <a:off x="6923419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49BB629-6BF0-4853-8248-82BA4A3D9470}"/>
              </a:ext>
            </a:extLst>
          </p:cNvPr>
          <p:cNvSpPr/>
          <p:nvPr/>
        </p:nvSpPr>
        <p:spPr>
          <a:xfrm>
            <a:off x="6960639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663768-53BC-45B2-A33C-892992192087}"/>
              </a:ext>
            </a:extLst>
          </p:cNvPr>
          <p:cNvSpPr/>
          <p:nvPr/>
        </p:nvSpPr>
        <p:spPr>
          <a:xfrm>
            <a:off x="7003212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7D74B35-0DAD-406C-A8A1-9D49B1FF2308}"/>
              </a:ext>
            </a:extLst>
          </p:cNvPr>
          <p:cNvSpPr/>
          <p:nvPr/>
        </p:nvSpPr>
        <p:spPr>
          <a:xfrm>
            <a:off x="7514532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9D50F61-B1A2-4D8B-B5BD-EC268747A8AF}"/>
              </a:ext>
            </a:extLst>
          </p:cNvPr>
          <p:cNvSpPr/>
          <p:nvPr/>
        </p:nvSpPr>
        <p:spPr>
          <a:xfrm>
            <a:off x="7557105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1555164-8933-46C5-89AA-BDE3AA64C6BB}"/>
              </a:ext>
            </a:extLst>
          </p:cNvPr>
          <p:cNvSpPr/>
          <p:nvPr/>
        </p:nvSpPr>
        <p:spPr>
          <a:xfrm>
            <a:off x="5736480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9406F85-22A6-4456-9F2F-9A1DEF3EF69F}"/>
              </a:ext>
            </a:extLst>
          </p:cNvPr>
          <p:cNvSpPr/>
          <p:nvPr/>
        </p:nvSpPr>
        <p:spPr>
          <a:xfrm>
            <a:off x="5773700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709245B-B969-46CE-9D2F-D665F7E70AFB}"/>
              </a:ext>
            </a:extLst>
          </p:cNvPr>
          <p:cNvSpPr/>
          <p:nvPr/>
        </p:nvSpPr>
        <p:spPr>
          <a:xfrm>
            <a:off x="5816273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53E7EC5-8192-438B-8188-F8472438B419}"/>
              </a:ext>
            </a:extLst>
          </p:cNvPr>
          <p:cNvSpPr/>
          <p:nvPr/>
        </p:nvSpPr>
        <p:spPr>
          <a:xfrm>
            <a:off x="6327593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C5F93CC-B827-44D5-8EC8-552EFB526C02}"/>
              </a:ext>
            </a:extLst>
          </p:cNvPr>
          <p:cNvSpPr/>
          <p:nvPr/>
        </p:nvSpPr>
        <p:spPr>
          <a:xfrm>
            <a:off x="6370166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D62083D-AAB7-4736-8C3D-7872E69C6E38}"/>
              </a:ext>
            </a:extLst>
          </p:cNvPr>
          <p:cNvSpPr/>
          <p:nvPr/>
        </p:nvSpPr>
        <p:spPr>
          <a:xfrm>
            <a:off x="6923419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F545894-869C-4096-A5E6-4D777AF8FFA4}"/>
              </a:ext>
            </a:extLst>
          </p:cNvPr>
          <p:cNvSpPr/>
          <p:nvPr/>
        </p:nvSpPr>
        <p:spPr>
          <a:xfrm>
            <a:off x="6960639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FF7845-B773-4DC7-995C-AAFEB5DE963E}"/>
              </a:ext>
            </a:extLst>
          </p:cNvPr>
          <p:cNvSpPr/>
          <p:nvPr/>
        </p:nvSpPr>
        <p:spPr>
          <a:xfrm>
            <a:off x="7003212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8102B0-27C5-4B53-8970-C3009346FBC8}"/>
              </a:ext>
            </a:extLst>
          </p:cNvPr>
          <p:cNvSpPr/>
          <p:nvPr/>
        </p:nvSpPr>
        <p:spPr>
          <a:xfrm>
            <a:off x="7514532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95BD34E-C9A7-4476-81CD-040902A24F98}"/>
              </a:ext>
            </a:extLst>
          </p:cNvPr>
          <p:cNvSpPr/>
          <p:nvPr/>
        </p:nvSpPr>
        <p:spPr>
          <a:xfrm>
            <a:off x="7557105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1C0ADEB-C785-4766-AFAE-8C73B160A11C}"/>
              </a:ext>
            </a:extLst>
          </p:cNvPr>
          <p:cNvSpPr/>
          <p:nvPr/>
        </p:nvSpPr>
        <p:spPr>
          <a:xfrm>
            <a:off x="5732350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ED5A134-3446-46DD-AF5F-F752DC571FA9}"/>
              </a:ext>
            </a:extLst>
          </p:cNvPr>
          <p:cNvSpPr/>
          <p:nvPr/>
        </p:nvSpPr>
        <p:spPr>
          <a:xfrm>
            <a:off x="5769570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2A7E056-65DA-4DCF-90C9-785218CB1345}"/>
              </a:ext>
            </a:extLst>
          </p:cNvPr>
          <p:cNvSpPr/>
          <p:nvPr/>
        </p:nvSpPr>
        <p:spPr>
          <a:xfrm>
            <a:off x="5812143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C5B49E-FF44-4589-8576-4C76702BD068}"/>
              </a:ext>
            </a:extLst>
          </p:cNvPr>
          <p:cNvSpPr/>
          <p:nvPr/>
        </p:nvSpPr>
        <p:spPr>
          <a:xfrm>
            <a:off x="6323463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0EB09E-6AB0-459B-A1B5-3CD5F4113C39}"/>
              </a:ext>
            </a:extLst>
          </p:cNvPr>
          <p:cNvSpPr/>
          <p:nvPr/>
        </p:nvSpPr>
        <p:spPr>
          <a:xfrm>
            <a:off x="6366036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FCD1AF-B3F5-457E-8882-84925D7D4CA4}"/>
              </a:ext>
            </a:extLst>
          </p:cNvPr>
          <p:cNvSpPr/>
          <p:nvPr/>
        </p:nvSpPr>
        <p:spPr>
          <a:xfrm>
            <a:off x="6919289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16F4817-66BD-4088-BDD6-630792055AF1}"/>
              </a:ext>
            </a:extLst>
          </p:cNvPr>
          <p:cNvSpPr/>
          <p:nvPr/>
        </p:nvSpPr>
        <p:spPr>
          <a:xfrm>
            <a:off x="6956509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EA09B6A-364C-4B79-A4A5-AD3D2D5F7E01}"/>
              </a:ext>
            </a:extLst>
          </p:cNvPr>
          <p:cNvSpPr/>
          <p:nvPr/>
        </p:nvSpPr>
        <p:spPr>
          <a:xfrm>
            <a:off x="6999082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1490D5-92BA-4E04-826B-E25AFF83B96D}"/>
              </a:ext>
            </a:extLst>
          </p:cNvPr>
          <p:cNvSpPr/>
          <p:nvPr/>
        </p:nvSpPr>
        <p:spPr>
          <a:xfrm>
            <a:off x="7510402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7DEDE16-677E-48BE-8648-33B37E7F3F72}"/>
              </a:ext>
            </a:extLst>
          </p:cNvPr>
          <p:cNvSpPr/>
          <p:nvPr/>
        </p:nvSpPr>
        <p:spPr>
          <a:xfrm>
            <a:off x="7552975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화살표: 오른쪽 191">
            <a:extLst>
              <a:ext uri="{FF2B5EF4-FFF2-40B4-BE49-F238E27FC236}">
                <a16:creationId xmlns:a16="http://schemas.microsoft.com/office/drawing/2014/main" id="{AFFDD9BA-FE00-4EB4-A45D-C53CA3D867C5}"/>
              </a:ext>
            </a:extLst>
          </p:cNvPr>
          <p:cNvSpPr/>
          <p:nvPr/>
        </p:nvSpPr>
        <p:spPr>
          <a:xfrm>
            <a:off x="5336666" y="4135215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3290CC4B-DA64-40D2-85EB-070E132329E8}"/>
              </a:ext>
            </a:extLst>
          </p:cNvPr>
          <p:cNvSpPr/>
          <p:nvPr/>
        </p:nvSpPr>
        <p:spPr>
          <a:xfrm>
            <a:off x="8280509" y="4108042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6DE20-0D40-4A2D-BF35-6735CF6460A3}"/>
              </a:ext>
            </a:extLst>
          </p:cNvPr>
          <p:cNvGrpSpPr/>
          <p:nvPr/>
        </p:nvGrpSpPr>
        <p:grpSpPr>
          <a:xfrm>
            <a:off x="8747934" y="2581309"/>
            <a:ext cx="928896" cy="3596082"/>
            <a:chOff x="5571595" y="1300222"/>
            <a:chExt cx="1157154" cy="4479749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94E948E7-B6EA-465F-AE74-D8EF261324E1}"/>
                </a:ext>
              </a:extLst>
            </p:cNvPr>
            <p:cNvGrpSpPr/>
            <p:nvPr/>
          </p:nvGrpSpPr>
          <p:grpSpPr>
            <a:xfrm>
              <a:off x="5579311" y="1300222"/>
              <a:ext cx="1149438" cy="1149438"/>
              <a:chOff x="6624891" y="1518213"/>
              <a:chExt cx="841094" cy="841094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E76C02C8-B598-4EC1-8DFA-39E70EC01BED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2FFD8AC6-C7A6-4F99-B0A0-ABA0A45F8C4B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80203ED9-BF3E-49AD-9925-82AB914AFC4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43FB48F9-8409-495A-86FC-CD50A144F2DB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7CF9370-141E-461B-955D-5F74B429414A}"/>
                </a:ext>
              </a:extLst>
            </p:cNvPr>
            <p:cNvGrpSpPr/>
            <p:nvPr/>
          </p:nvGrpSpPr>
          <p:grpSpPr>
            <a:xfrm>
              <a:off x="5571595" y="2916820"/>
              <a:ext cx="1149438" cy="1149438"/>
              <a:chOff x="6624891" y="1518213"/>
              <a:chExt cx="841094" cy="841094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D0A76ABA-E252-47EC-B5E3-ACD44176EC5C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C75664C-4396-4E69-B605-E7B089F3D16E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629CF0D8-D471-4E67-ACA0-E7332DF1A76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FC52126-0FC8-4CBF-B583-516709CE6067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B246E334-A251-4AA6-9326-61EFB529F74F}"/>
                </a:ext>
              </a:extLst>
            </p:cNvPr>
            <p:cNvGrpSpPr/>
            <p:nvPr/>
          </p:nvGrpSpPr>
          <p:grpSpPr>
            <a:xfrm>
              <a:off x="5571595" y="4630533"/>
              <a:ext cx="1149438" cy="1149438"/>
              <a:chOff x="6624891" y="1518213"/>
              <a:chExt cx="841094" cy="841094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9FC29E00-34AB-4E2B-8BB7-A0F8FDACD8E3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9E50E98-F56C-4CAB-B3D4-06258A848C31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EF4B27CD-EB2E-4AAD-8C52-472C482D29AD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E4CFE645-BD89-4FC4-9761-09A81799A625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67162" y="3377899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39515" y="199120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884603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164877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483718" y="3082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8846035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164877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483718" y="340118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884603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164877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483718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526706" y="3086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7845548" y="3086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164389" y="3086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526706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7845548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164389" y="3405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526706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7845548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164389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202953" y="308234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52179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6840636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202953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52179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684063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20295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52179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684063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8765801" y="304854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403134" y="36725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7766467" y="304171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078945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459876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7776439" y="369668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5E43FEE-4D4E-4350-94BF-B440EB3FBBFE}"/>
              </a:ext>
            </a:extLst>
          </p:cNvPr>
          <p:cNvSpPr/>
          <p:nvPr/>
        </p:nvSpPr>
        <p:spPr>
          <a:xfrm>
            <a:off x="969928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5E45BE5-A8D1-447E-8C41-92D10954F1C2}"/>
              </a:ext>
            </a:extLst>
          </p:cNvPr>
          <p:cNvSpPr/>
          <p:nvPr/>
        </p:nvSpPr>
        <p:spPr>
          <a:xfrm>
            <a:off x="1006949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8076B6B-78CD-413E-BC7E-B771541B2ABA}"/>
              </a:ext>
            </a:extLst>
          </p:cNvPr>
          <p:cNvSpPr/>
          <p:nvPr/>
        </p:nvSpPr>
        <p:spPr>
          <a:xfrm>
            <a:off x="104397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86AA3-AC08-4CC8-9C97-46F5CA856147}"/>
              </a:ext>
            </a:extLst>
          </p:cNvPr>
          <p:cNvSpPr/>
          <p:nvPr/>
        </p:nvSpPr>
        <p:spPr>
          <a:xfrm>
            <a:off x="108099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112BFD-0B2B-47CD-851F-2A66AA5B6A01}"/>
              </a:ext>
            </a:extLst>
          </p:cNvPr>
          <p:cNvSpPr/>
          <p:nvPr/>
        </p:nvSpPr>
        <p:spPr>
          <a:xfrm>
            <a:off x="1473405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CE9E835-182D-4950-9CC8-D5B3D5DDB11A}"/>
              </a:ext>
            </a:extLst>
          </p:cNvPr>
          <p:cNvSpPr/>
          <p:nvPr/>
        </p:nvSpPr>
        <p:spPr>
          <a:xfrm>
            <a:off x="1510425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42E86CC-8099-4319-9C54-B0FCF9A4D4EF}"/>
              </a:ext>
            </a:extLst>
          </p:cNvPr>
          <p:cNvSpPr/>
          <p:nvPr/>
        </p:nvSpPr>
        <p:spPr>
          <a:xfrm>
            <a:off x="190284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D34DCE0-A140-4014-9138-38CD44B5B080}"/>
              </a:ext>
            </a:extLst>
          </p:cNvPr>
          <p:cNvSpPr/>
          <p:nvPr/>
        </p:nvSpPr>
        <p:spPr>
          <a:xfrm>
            <a:off x="193986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7193EF2-5B2D-4FFB-861B-009B20ED98BB}"/>
              </a:ext>
            </a:extLst>
          </p:cNvPr>
          <p:cNvSpPr/>
          <p:nvPr/>
        </p:nvSpPr>
        <p:spPr>
          <a:xfrm>
            <a:off x="1006949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EB6FE75-6867-4BB4-81E8-1359ED26617D}"/>
              </a:ext>
            </a:extLst>
          </p:cNvPr>
          <p:cNvSpPr/>
          <p:nvPr/>
        </p:nvSpPr>
        <p:spPr>
          <a:xfrm>
            <a:off x="104397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0CC3152-9E4C-4B91-A870-BE7D2847D556}"/>
              </a:ext>
            </a:extLst>
          </p:cNvPr>
          <p:cNvSpPr/>
          <p:nvPr/>
        </p:nvSpPr>
        <p:spPr>
          <a:xfrm>
            <a:off x="108099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0F25685-D496-452A-9C17-520C4AE0C0F4}"/>
              </a:ext>
            </a:extLst>
          </p:cNvPr>
          <p:cNvSpPr/>
          <p:nvPr/>
        </p:nvSpPr>
        <p:spPr>
          <a:xfrm>
            <a:off x="1473405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18BD107-D08A-46C3-AEA3-F580B6CE0598}"/>
              </a:ext>
            </a:extLst>
          </p:cNvPr>
          <p:cNvSpPr/>
          <p:nvPr/>
        </p:nvSpPr>
        <p:spPr>
          <a:xfrm>
            <a:off x="1510425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0B069D7-FE9C-46BA-B171-6790A81257CC}"/>
              </a:ext>
            </a:extLst>
          </p:cNvPr>
          <p:cNvSpPr/>
          <p:nvPr/>
        </p:nvSpPr>
        <p:spPr>
          <a:xfrm>
            <a:off x="190284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2A4C3BB-7A79-4783-9DBF-FAA339EDB280}"/>
              </a:ext>
            </a:extLst>
          </p:cNvPr>
          <p:cNvSpPr/>
          <p:nvPr/>
        </p:nvSpPr>
        <p:spPr>
          <a:xfrm>
            <a:off x="193986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31CD21-FF94-4AAE-9F32-BDD8A00CC600}"/>
              </a:ext>
            </a:extLst>
          </p:cNvPr>
          <p:cNvSpPr/>
          <p:nvPr/>
        </p:nvSpPr>
        <p:spPr>
          <a:xfrm>
            <a:off x="1006949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ACE2A28-4B30-4D0E-AB36-58BB62BF4ABF}"/>
              </a:ext>
            </a:extLst>
          </p:cNvPr>
          <p:cNvSpPr/>
          <p:nvPr/>
        </p:nvSpPr>
        <p:spPr>
          <a:xfrm>
            <a:off x="104397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2CF08A1-2B41-4CED-8706-B4F8F274D1C6}"/>
              </a:ext>
            </a:extLst>
          </p:cNvPr>
          <p:cNvSpPr/>
          <p:nvPr/>
        </p:nvSpPr>
        <p:spPr>
          <a:xfrm>
            <a:off x="108099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991C9A3-35C8-40D6-94D7-15CBE43391EF}"/>
              </a:ext>
            </a:extLst>
          </p:cNvPr>
          <p:cNvSpPr/>
          <p:nvPr/>
        </p:nvSpPr>
        <p:spPr>
          <a:xfrm>
            <a:off x="1473405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4855F4B-29FB-450D-9F3D-06C580457313}"/>
              </a:ext>
            </a:extLst>
          </p:cNvPr>
          <p:cNvSpPr/>
          <p:nvPr/>
        </p:nvSpPr>
        <p:spPr>
          <a:xfrm>
            <a:off x="1510425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956F71C-4D7C-428F-8729-2EA798410B68}"/>
              </a:ext>
            </a:extLst>
          </p:cNvPr>
          <p:cNvSpPr/>
          <p:nvPr/>
        </p:nvSpPr>
        <p:spPr>
          <a:xfrm>
            <a:off x="190284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EFF8E3B-F3DD-48E9-92ED-94EAC0B78AA9}"/>
              </a:ext>
            </a:extLst>
          </p:cNvPr>
          <p:cNvSpPr/>
          <p:nvPr/>
        </p:nvSpPr>
        <p:spPr>
          <a:xfrm>
            <a:off x="193986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DF0506E-EC3B-4AF3-9E83-C5023CC55102}"/>
              </a:ext>
            </a:extLst>
          </p:cNvPr>
          <p:cNvSpPr/>
          <p:nvPr/>
        </p:nvSpPr>
        <p:spPr>
          <a:xfrm>
            <a:off x="969928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2EFACD9-D68A-4409-8BBD-C3A0D58F8C38}"/>
              </a:ext>
            </a:extLst>
          </p:cNvPr>
          <p:cNvSpPr/>
          <p:nvPr/>
        </p:nvSpPr>
        <p:spPr>
          <a:xfrm>
            <a:off x="1006949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41122-2F36-43C0-A872-B1533DF404F3}"/>
              </a:ext>
            </a:extLst>
          </p:cNvPr>
          <p:cNvSpPr/>
          <p:nvPr/>
        </p:nvSpPr>
        <p:spPr>
          <a:xfrm>
            <a:off x="104397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CE65DCC-6E3F-48C7-AC05-E694F58BB7C3}"/>
              </a:ext>
            </a:extLst>
          </p:cNvPr>
          <p:cNvSpPr/>
          <p:nvPr/>
        </p:nvSpPr>
        <p:spPr>
          <a:xfrm>
            <a:off x="108099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67D9A1D-337B-4F1A-9524-2195E75294C7}"/>
              </a:ext>
            </a:extLst>
          </p:cNvPr>
          <p:cNvSpPr/>
          <p:nvPr/>
        </p:nvSpPr>
        <p:spPr>
          <a:xfrm>
            <a:off x="1473405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D3AF94D-EBCC-470B-914C-A47E54E7A0F9}"/>
              </a:ext>
            </a:extLst>
          </p:cNvPr>
          <p:cNvSpPr/>
          <p:nvPr/>
        </p:nvSpPr>
        <p:spPr>
          <a:xfrm>
            <a:off x="1510425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08BDD15-963D-49A9-B86A-C285FCDE27C7}"/>
              </a:ext>
            </a:extLst>
          </p:cNvPr>
          <p:cNvSpPr/>
          <p:nvPr/>
        </p:nvSpPr>
        <p:spPr>
          <a:xfrm>
            <a:off x="190284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F3CBD77-FBB5-49E7-8B63-EDD3ED91D2C1}"/>
              </a:ext>
            </a:extLst>
          </p:cNvPr>
          <p:cNvSpPr/>
          <p:nvPr/>
        </p:nvSpPr>
        <p:spPr>
          <a:xfrm>
            <a:off x="193986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FAA64DE-9ED6-4B84-A047-54E4DD8D788F}"/>
              </a:ext>
            </a:extLst>
          </p:cNvPr>
          <p:cNvSpPr/>
          <p:nvPr/>
        </p:nvSpPr>
        <p:spPr>
          <a:xfrm>
            <a:off x="1006949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7E09BDD5-740C-40DB-A8AA-C2E03D64E78E}"/>
              </a:ext>
            </a:extLst>
          </p:cNvPr>
          <p:cNvSpPr/>
          <p:nvPr/>
        </p:nvSpPr>
        <p:spPr>
          <a:xfrm>
            <a:off x="104397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1B55B97-4667-4419-BA3B-4DD6B32A1B4F}"/>
              </a:ext>
            </a:extLst>
          </p:cNvPr>
          <p:cNvSpPr/>
          <p:nvPr/>
        </p:nvSpPr>
        <p:spPr>
          <a:xfrm>
            <a:off x="108099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83A92BF-B763-4A73-AFAC-C538EC304CF4}"/>
              </a:ext>
            </a:extLst>
          </p:cNvPr>
          <p:cNvSpPr/>
          <p:nvPr/>
        </p:nvSpPr>
        <p:spPr>
          <a:xfrm>
            <a:off x="1473405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84CC7404-820F-4874-93FF-A83E5C64CF1F}"/>
              </a:ext>
            </a:extLst>
          </p:cNvPr>
          <p:cNvSpPr/>
          <p:nvPr/>
        </p:nvSpPr>
        <p:spPr>
          <a:xfrm>
            <a:off x="1510425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BB7B96F-4250-4FA9-B771-1BED45E0B4CA}"/>
              </a:ext>
            </a:extLst>
          </p:cNvPr>
          <p:cNvSpPr/>
          <p:nvPr/>
        </p:nvSpPr>
        <p:spPr>
          <a:xfrm>
            <a:off x="190284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CEB31990-0B69-44C0-8446-3FE382260B2E}"/>
              </a:ext>
            </a:extLst>
          </p:cNvPr>
          <p:cNvSpPr/>
          <p:nvPr/>
        </p:nvSpPr>
        <p:spPr>
          <a:xfrm>
            <a:off x="193986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4D1E9A99-617C-40C5-AD5C-6EED00C755BB}"/>
              </a:ext>
            </a:extLst>
          </p:cNvPr>
          <p:cNvSpPr/>
          <p:nvPr/>
        </p:nvSpPr>
        <p:spPr>
          <a:xfrm>
            <a:off x="1006949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902A14D-EF6E-4A7E-B6EC-F6D2FB0B73C6}"/>
              </a:ext>
            </a:extLst>
          </p:cNvPr>
          <p:cNvSpPr/>
          <p:nvPr/>
        </p:nvSpPr>
        <p:spPr>
          <a:xfrm>
            <a:off x="104397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AC1AA5D-7A52-463A-831F-70DB583825B6}"/>
              </a:ext>
            </a:extLst>
          </p:cNvPr>
          <p:cNvSpPr/>
          <p:nvPr/>
        </p:nvSpPr>
        <p:spPr>
          <a:xfrm>
            <a:off x="108099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FEC312F-7C8A-486B-9826-F0E6EC1B6368}"/>
              </a:ext>
            </a:extLst>
          </p:cNvPr>
          <p:cNvSpPr/>
          <p:nvPr/>
        </p:nvSpPr>
        <p:spPr>
          <a:xfrm>
            <a:off x="1473405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F8088F51-06C7-44C1-8AC4-820A69B419C0}"/>
              </a:ext>
            </a:extLst>
          </p:cNvPr>
          <p:cNvSpPr/>
          <p:nvPr/>
        </p:nvSpPr>
        <p:spPr>
          <a:xfrm>
            <a:off x="1510425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142A8B2-6759-4F65-9CBA-BB5542F087E2}"/>
              </a:ext>
            </a:extLst>
          </p:cNvPr>
          <p:cNvSpPr/>
          <p:nvPr/>
        </p:nvSpPr>
        <p:spPr>
          <a:xfrm>
            <a:off x="190284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D2424D31-52A6-4246-A29D-12CB51B2C493}"/>
              </a:ext>
            </a:extLst>
          </p:cNvPr>
          <p:cNvSpPr/>
          <p:nvPr/>
        </p:nvSpPr>
        <p:spPr>
          <a:xfrm>
            <a:off x="193986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D5643652-BF15-41F7-BC5A-CD4FA7A95148}"/>
              </a:ext>
            </a:extLst>
          </p:cNvPr>
          <p:cNvSpPr/>
          <p:nvPr/>
        </p:nvSpPr>
        <p:spPr>
          <a:xfrm>
            <a:off x="969928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371967D8-614E-4F52-9089-5CA6D56EFE90}"/>
              </a:ext>
            </a:extLst>
          </p:cNvPr>
          <p:cNvSpPr/>
          <p:nvPr/>
        </p:nvSpPr>
        <p:spPr>
          <a:xfrm>
            <a:off x="1006949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5666B39D-98C1-43B1-8B7D-52BF7591441B}"/>
              </a:ext>
            </a:extLst>
          </p:cNvPr>
          <p:cNvSpPr/>
          <p:nvPr/>
        </p:nvSpPr>
        <p:spPr>
          <a:xfrm>
            <a:off x="104397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4F6161E-3084-470D-960D-01FDCBBC4901}"/>
              </a:ext>
            </a:extLst>
          </p:cNvPr>
          <p:cNvSpPr/>
          <p:nvPr/>
        </p:nvSpPr>
        <p:spPr>
          <a:xfrm>
            <a:off x="108099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8084B3A-9F75-4520-8CF6-5AED71247024}"/>
              </a:ext>
            </a:extLst>
          </p:cNvPr>
          <p:cNvSpPr/>
          <p:nvPr/>
        </p:nvSpPr>
        <p:spPr>
          <a:xfrm>
            <a:off x="1473405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F38E3A0-EDB4-46B3-B398-F5241F3EB340}"/>
              </a:ext>
            </a:extLst>
          </p:cNvPr>
          <p:cNvSpPr/>
          <p:nvPr/>
        </p:nvSpPr>
        <p:spPr>
          <a:xfrm>
            <a:off x="1510425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71846C6D-0BC8-4E77-BB94-3F75B40DB4A5}"/>
              </a:ext>
            </a:extLst>
          </p:cNvPr>
          <p:cNvSpPr/>
          <p:nvPr/>
        </p:nvSpPr>
        <p:spPr>
          <a:xfrm>
            <a:off x="190284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0FB7F80-BF24-46E2-8101-6AED89C0CAB9}"/>
              </a:ext>
            </a:extLst>
          </p:cNvPr>
          <p:cNvSpPr/>
          <p:nvPr/>
        </p:nvSpPr>
        <p:spPr>
          <a:xfrm>
            <a:off x="193986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5C1DF5DA-B8A3-45ED-96F1-4AF59FFDE13E}"/>
              </a:ext>
            </a:extLst>
          </p:cNvPr>
          <p:cNvSpPr/>
          <p:nvPr/>
        </p:nvSpPr>
        <p:spPr>
          <a:xfrm>
            <a:off x="1006949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662E97CF-544B-4720-B0FB-4FA5294B4246}"/>
              </a:ext>
            </a:extLst>
          </p:cNvPr>
          <p:cNvSpPr/>
          <p:nvPr/>
        </p:nvSpPr>
        <p:spPr>
          <a:xfrm>
            <a:off x="104397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E40414D9-59C3-4925-AA79-3B7463D2B0FB}"/>
              </a:ext>
            </a:extLst>
          </p:cNvPr>
          <p:cNvSpPr/>
          <p:nvPr/>
        </p:nvSpPr>
        <p:spPr>
          <a:xfrm>
            <a:off x="108099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6DFACB0-C6BF-42C4-9297-631AD3555E42}"/>
              </a:ext>
            </a:extLst>
          </p:cNvPr>
          <p:cNvSpPr/>
          <p:nvPr/>
        </p:nvSpPr>
        <p:spPr>
          <a:xfrm>
            <a:off x="1473405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D78F286E-B52E-4F4B-A7E7-9A6952CAAD1A}"/>
              </a:ext>
            </a:extLst>
          </p:cNvPr>
          <p:cNvSpPr/>
          <p:nvPr/>
        </p:nvSpPr>
        <p:spPr>
          <a:xfrm>
            <a:off x="1510425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0275AB0-70B0-4A58-A5AE-5A392E96EF80}"/>
              </a:ext>
            </a:extLst>
          </p:cNvPr>
          <p:cNvSpPr/>
          <p:nvPr/>
        </p:nvSpPr>
        <p:spPr>
          <a:xfrm>
            <a:off x="190284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947F7BE0-ABBC-4C44-81FF-776C194F40C0}"/>
              </a:ext>
            </a:extLst>
          </p:cNvPr>
          <p:cNvSpPr/>
          <p:nvPr/>
        </p:nvSpPr>
        <p:spPr>
          <a:xfrm>
            <a:off x="193986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E3E61818-1CFB-4698-9424-A6F0815C88F4}"/>
              </a:ext>
            </a:extLst>
          </p:cNvPr>
          <p:cNvSpPr/>
          <p:nvPr/>
        </p:nvSpPr>
        <p:spPr>
          <a:xfrm>
            <a:off x="1006949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881A33D0-1576-409B-8E1E-E7B48450E3C6}"/>
              </a:ext>
            </a:extLst>
          </p:cNvPr>
          <p:cNvSpPr/>
          <p:nvPr/>
        </p:nvSpPr>
        <p:spPr>
          <a:xfrm>
            <a:off x="104397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BC9104D-1154-4780-A7F2-90E30156F6E2}"/>
              </a:ext>
            </a:extLst>
          </p:cNvPr>
          <p:cNvSpPr/>
          <p:nvPr/>
        </p:nvSpPr>
        <p:spPr>
          <a:xfrm>
            <a:off x="108099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2CF04D7-5899-4FE9-A061-B68D79189762}"/>
              </a:ext>
            </a:extLst>
          </p:cNvPr>
          <p:cNvSpPr/>
          <p:nvPr/>
        </p:nvSpPr>
        <p:spPr>
          <a:xfrm>
            <a:off x="1473405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DC7D80-D8F3-49A4-8C62-73C9DF2CAA4C}"/>
              </a:ext>
            </a:extLst>
          </p:cNvPr>
          <p:cNvSpPr/>
          <p:nvPr/>
        </p:nvSpPr>
        <p:spPr>
          <a:xfrm>
            <a:off x="1510425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A8B2BD3-6183-4496-A8AC-4F927079B919}"/>
              </a:ext>
            </a:extLst>
          </p:cNvPr>
          <p:cNvSpPr/>
          <p:nvPr/>
        </p:nvSpPr>
        <p:spPr>
          <a:xfrm>
            <a:off x="190284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E650D7C2-1B76-4B21-8AF9-F1EA9807F352}"/>
              </a:ext>
            </a:extLst>
          </p:cNvPr>
          <p:cNvSpPr/>
          <p:nvPr/>
        </p:nvSpPr>
        <p:spPr>
          <a:xfrm>
            <a:off x="193986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DBDD098E-EB26-4071-AD7F-0876259F5D59}"/>
              </a:ext>
            </a:extLst>
          </p:cNvPr>
          <p:cNvSpPr/>
          <p:nvPr/>
        </p:nvSpPr>
        <p:spPr>
          <a:xfrm>
            <a:off x="4057065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CC60A6E-F70B-496D-B552-7D219F8E642B}"/>
              </a:ext>
            </a:extLst>
          </p:cNvPr>
          <p:cNvSpPr/>
          <p:nvPr/>
        </p:nvSpPr>
        <p:spPr>
          <a:xfrm>
            <a:off x="4094086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2C24CF08-4180-422F-88EE-2F6F5F252EDF}"/>
              </a:ext>
            </a:extLst>
          </p:cNvPr>
          <p:cNvSpPr/>
          <p:nvPr/>
        </p:nvSpPr>
        <p:spPr>
          <a:xfrm>
            <a:off x="413110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717ED39E-3F3B-43D0-80FE-595897592ADD}"/>
              </a:ext>
            </a:extLst>
          </p:cNvPr>
          <p:cNvSpPr/>
          <p:nvPr/>
        </p:nvSpPr>
        <p:spPr>
          <a:xfrm>
            <a:off x="416812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E3CA12B6-8334-4475-95BB-04FFEB8A3A85}"/>
              </a:ext>
            </a:extLst>
          </p:cNvPr>
          <p:cNvSpPr/>
          <p:nvPr/>
        </p:nvSpPr>
        <p:spPr>
          <a:xfrm>
            <a:off x="4560542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14BAE58F-CCF4-4E3A-9401-84FFB2DB2712}"/>
              </a:ext>
            </a:extLst>
          </p:cNvPr>
          <p:cNvSpPr/>
          <p:nvPr/>
        </p:nvSpPr>
        <p:spPr>
          <a:xfrm>
            <a:off x="4597562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E2C9B9F-2B26-4790-919D-CBB4E3175B14}"/>
              </a:ext>
            </a:extLst>
          </p:cNvPr>
          <p:cNvSpPr/>
          <p:nvPr/>
        </p:nvSpPr>
        <p:spPr>
          <a:xfrm>
            <a:off x="498997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E2D5E4D-8A30-446E-9604-EE00088BEA91}"/>
              </a:ext>
            </a:extLst>
          </p:cNvPr>
          <p:cNvSpPr/>
          <p:nvPr/>
        </p:nvSpPr>
        <p:spPr>
          <a:xfrm>
            <a:off x="502699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B25A343-AFBE-403B-83D4-30F110CF7831}"/>
              </a:ext>
            </a:extLst>
          </p:cNvPr>
          <p:cNvSpPr/>
          <p:nvPr/>
        </p:nvSpPr>
        <p:spPr>
          <a:xfrm>
            <a:off x="4094086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A4C2C42F-CA00-4462-8441-EFE8896D7547}"/>
              </a:ext>
            </a:extLst>
          </p:cNvPr>
          <p:cNvSpPr/>
          <p:nvPr/>
        </p:nvSpPr>
        <p:spPr>
          <a:xfrm>
            <a:off x="413110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F03A6C6-F8E4-49A1-9D1B-C48AFFD4AFD4}"/>
              </a:ext>
            </a:extLst>
          </p:cNvPr>
          <p:cNvSpPr/>
          <p:nvPr/>
        </p:nvSpPr>
        <p:spPr>
          <a:xfrm>
            <a:off x="416812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583583F-37C1-4E9E-8A99-280225E1620A}"/>
              </a:ext>
            </a:extLst>
          </p:cNvPr>
          <p:cNvSpPr/>
          <p:nvPr/>
        </p:nvSpPr>
        <p:spPr>
          <a:xfrm>
            <a:off x="4560542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30FCBE3-A6D0-46A8-98AA-B1298BE68BA4}"/>
              </a:ext>
            </a:extLst>
          </p:cNvPr>
          <p:cNvSpPr/>
          <p:nvPr/>
        </p:nvSpPr>
        <p:spPr>
          <a:xfrm>
            <a:off x="4597562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8645CBD1-C6C1-4D79-A578-CA3044DD8690}"/>
              </a:ext>
            </a:extLst>
          </p:cNvPr>
          <p:cNvSpPr/>
          <p:nvPr/>
        </p:nvSpPr>
        <p:spPr>
          <a:xfrm>
            <a:off x="498997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CBC7EC76-F062-4C81-BCAA-ACA74D1AE136}"/>
              </a:ext>
            </a:extLst>
          </p:cNvPr>
          <p:cNvSpPr/>
          <p:nvPr/>
        </p:nvSpPr>
        <p:spPr>
          <a:xfrm>
            <a:off x="502699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CAC3970-F458-453A-9224-DA2262535CB4}"/>
              </a:ext>
            </a:extLst>
          </p:cNvPr>
          <p:cNvSpPr/>
          <p:nvPr/>
        </p:nvSpPr>
        <p:spPr>
          <a:xfrm>
            <a:off x="4094086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B658AEE8-9643-47F2-BD6E-F844E20C5755}"/>
              </a:ext>
            </a:extLst>
          </p:cNvPr>
          <p:cNvSpPr/>
          <p:nvPr/>
        </p:nvSpPr>
        <p:spPr>
          <a:xfrm>
            <a:off x="413110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AFDCD2A-1C6E-4E64-A7EC-3D043EDE0C1F}"/>
              </a:ext>
            </a:extLst>
          </p:cNvPr>
          <p:cNvSpPr/>
          <p:nvPr/>
        </p:nvSpPr>
        <p:spPr>
          <a:xfrm>
            <a:off x="416812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8487D0-2BCA-4EDC-BF99-84D34C3C052C}"/>
              </a:ext>
            </a:extLst>
          </p:cNvPr>
          <p:cNvSpPr/>
          <p:nvPr/>
        </p:nvSpPr>
        <p:spPr>
          <a:xfrm>
            <a:off x="4560542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080B80C-0814-4385-9669-BD87D6188D40}"/>
              </a:ext>
            </a:extLst>
          </p:cNvPr>
          <p:cNvSpPr/>
          <p:nvPr/>
        </p:nvSpPr>
        <p:spPr>
          <a:xfrm>
            <a:off x="4597562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329CC69-7AC7-406E-96BB-14725117A2E7}"/>
              </a:ext>
            </a:extLst>
          </p:cNvPr>
          <p:cNvSpPr/>
          <p:nvPr/>
        </p:nvSpPr>
        <p:spPr>
          <a:xfrm>
            <a:off x="498997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64FD38F-477D-4331-83F5-BD8EE2AAED8C}"/>
              </a:ext>
            </a:extLst>
          </p:cNvPr>
          <p:cNvSpPr/>
          <p:nvPr/>
        </p:nvSpPr>
        <p:spPr>
          <a:xfrm>
            <a:off x="502699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55AF2A6-7F4A-451B-A38E-EE194FD31362}"/>
              </a:ext>
            </a:extLst>
          </p:cNvPr>
          <p:cNvSpPr/>
          <p:nvPr/>
        </p:nvSpPr>
        <p:spPr>
          <a:xfrm>
            <a:off x="4057065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EDF1BD2-8078-42AA-8455-9423005062A3}"/>
              </a:ext>
            </a:extLst>
          </p:cNvPr>
          <p:cNvSpPr/>
          <p:nvPr/>
        </p:nvSpPr>
        <p:spPr>
          <a:xfrm>
            <a:off x="4094086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78A8ED1-950A-4C31-99C0-D44968BC4D2D}"/>
              </a:ext>
            </a:extLst>
          </p:cNvPr>
          <p:cNvSpPr/>
          <p:nvPr/>
        </p:nvSpPr>
        <p:spPr>
          <a:xfrm>
            <a:off x="413110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44395DF2-17BB-474D-86FF-0F65B04F6ED8}"/>
              </a:ext>
            </a:extLst>
          </p:cNvPr>
          <p:cNvSpPr/>
          <p:nvPr/>
        </p:nvSpPr>
        <p:spPr>
          <a:xfrm>
            <a:off x="416812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8A72E82B-93CE-4B9C-886A-6BB2FB53431C}"/>
              </a:ext>
            </a:extLst>
          </p:cNvPr>
          <p:cNvSpPr/>
          <p:nvPr/>
        </p:nvSpPr>
        <p:spPr>
          <a:xfrm>
            <a:off x="4560542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64E3D27-87CB-496A-B3CD-7CFCA8DC18D1}"/>
              </a:ext>
            </a:extLst>
          </p:cNvPr>
          <p:cNvSpPr/>
          <p:nvPr/>
        </p:nvSpPr>
        <p:spPr>
          <a:xfrm>
            <a:off x="4597562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9F362EBC-37B2-4DE8-87A4-6886EE12D765}"/>
              </a:ext>
            </a:extLst>
          </p:cNvPr>
          <p:cNvSpPr/>
          <p:nvPr/>
        </p:nvSpPr>
        <p:spPr>
          <a:xfrm>
            <a:off x="498997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5466097E-DE16-499A-903D-CB12CCA37383}"/>
              </a:ext>
            </a:extLst>
          </p:cNvPr>
          <p:cNvSpPr/>
          <p:nvPr/>
        </p:nvSpPr>
        <p:spPr>
          <a:xfrm>
            <a:off x="502699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796B1FEE-2165-4FC9-BD50-9F8EA2470AF4}"/>
              </a:ext>
            </a:extLst>
          </p:cNvPr>
          <p:cNvSpPr/>
          <p:nvPr/>
        </p:nvSpPr>
        <p:spPr>
          <a:xfrm>
            <a:off x="4094086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7A490FC-7FB2-4B64-BDBE-717A8813FA17}"/>
              </a:ext>
            </a:extLst>
          </p:cNvPr>
          <p:cNvSpPr/>
          <p:nvPr/>
        </p:nvSpPr>
        <p:spPr>
          <a:xfrm>
            <a:off x="413110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5850355-6861-4FA0-8723-FB74A2C48C74}"/>
              </a:ext>
            </a:extLst>
          </p:cNvPr>
          <p:cNvSpPr/>
          <p:nvPr/>
        </p:nvSpPr>
        <p:spPr>
          <a:xfrm>
            <a:off x="416812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BE7A7934-1992-4F16-81F5-72013B301256}"/>
              </a:ext>
            </a:extLst>
          </p:cNvPr>
          <p:cNvSpPr/>
          <p:nvPr/>
        </p:nvSpPr>
        <p:spPr>
          <a:xfrm>
            <a:off x="4560542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BA5FD73-0AA2-4C48-BAC1-1A41907484BB}"/>
              </a:ext>
            </a:extLst>
          </p:cNvPr>
          <p:cNvSpPr/>
          <p:nvPr/>
        </p:nvSpPr>
        <p:spPr>
          <a:xfrm>
            <a:off x="4597562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7172A76-6403-40AB-B685-1945F2361498}"/>
              </a:ext>
            </a:extLst>
          </p:cNvPr>
          <p:cNvSpPr/>
          <p:nvPr/>
        </p:nvSpPr>
        <p:spPr>
          <a:xfrm>
            <a:off x="498997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58C19702-3690-4AF9-90D9-05692C39BD92}"/>
              </a:ext>
            </a:extLst>
          </p:cNvPr>
          <p:cNvSpPr/>
          <p:nvPr/>
        </p:nvSpPr>
        <p:spPr>
          <a:xfrm>
            <a:off x="502699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A8DCD84-5BB7-4B70-A892-0002D2CC9130}"/>
              </a:ext>
            </a:extLst>
          </p:cNvPr>
          <p:cNvSpPr/>
          <p:nvPr/>
        </p:nvSpPr>
        <p:spPr>
          <a:xfrm>
            <a:off x="4094086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41338C07-5588-44E2-B6FB-9E63FE453EC6}"/>
              </a:ext>
            </a:extLst>
          </p:cNvPr>
          <p:cNvSpPr/>
          <p:nvPr/>
        </p:nvSpPr>
        <p:spPr>
          <a:xfrm>
            <a:off x="413110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2F5ACE95-7FE2-4A21-AC69-B73B97C98186}"/>
              </a:ext>
            </a:extLst>
          </p:cNvPr>
          <p:cNvSpPr/>
          <p:nvPr/>
        </p:nvSpPr>
        <p:spPr>
          <a:xfrm>
            <a:off x="416812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DC09AFD7-1472-4500-A5F6-954A047D1BF7}"/>
              </a:ext>
            </a:extLst>
          </p:cNvPr>
          <p:cNvSpPr/>
          <p:nvPr/>
        </p:nvSpPr>
        <p:spPr>
          <a:xfrm>
            <a:off x="4560542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8C471E72-EBCB-4662-B3B2-7171B174D776}"/>
              </a:ext>
            </a:extLst>
          </p:cNvPr>
          <p:cNvSpPr/>
          <p:nvPr/>
        </p:nvSpPr>
        <p:spPr>
          <a:xfrm>
            <a:off x="4597562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0F3CB072-D07E-422E-987F-6B24837EC6B2}"/>
              </a:ext>
            </a:extLst>
          </p:cNvPr>
          <p:cNvSpPr/>
          <p:nvPr/>
        </p:nvSpPr>
        <p:spPr>
          <a:xfrm>
            <a:off x="498997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1CC877C7-F86F-4420-B9B5-139C571F5B3D}"/>
              </a:ext>
            </a:extLst>
          </p:cNvPr>
          <p:cNvSpPr/>
          <p:nvPr/>
        </p:nvSpPr>
        <p:spPr>
          <a:xfrm>
            <a:off x="502699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641B93D5-6315-4B59-A6EC-01FD61579A71}"/>
              </a:ext>
            </a:extLst>
          </p:cNvPr>
          <p:cNvSpPr/>
          <p:nvPr/>
        </p:nvSpPr>
        <p:spPr>
          <a:xfrm>
            <a:off x="4057065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6CDEF157-FDC5-42B5-A2C7-F7829DF0B6F4}"/>
              </a:ext>
            </a:extLst>
          </p:cNvPr>
          <p:cNvSpPr/>
          <p:nvPr/>
        </p:nvSpPr>
        <p:spPr>
          <a:xfrm>
            <a:off x="4094086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043697D3-5F23-407A-A905-01E3C0399F60}"/>
              </a:ext>
            </a:extLst>
          </p:cNvPr>
          <p:cNvSpPr/>
          <p:nvPr/>
        </p:nvSpPr>
        <p:spPr>
          <a:xfrm>
            <a:off x="413110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BF8C652C-D15D-4888-9162-DF5FD808DBD7}"/>
              </a:ext>
            </a:extLst>
          </p:cNvPr>
          <p:cNvSpPr/>
          <p:nvPr/>
        </p:nvSpPr>
        <p:spPr>
          <a:xfrm>
            <a:off x="416812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375C19BC-ECAF-4B26-9621-2270F1F75D8F}"/>
              </a:ext>
            </a:extLst>
          </p:cNvPr>
          <p:cNvSpPr/>
          <p:nvPr/>
        </p:nvSpPr>
        <p:spPr>
          <a:xfrm>
            <a:off x="4560542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84F50D18-B9C5-434C-A9A8-738BF930FA1F}"/>
              </a:ext>
            </a:extLst>
          </p:cNvPr>
          <p:cNvSpPr/>
          <p:nvPr/>
        </p:nvSpPr>
        <p:spPr>
          <a:xfrm>
            <a:off x="4597562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60B6B8D1-110E-45A3-861C-42C59976BC5C}"/>
              </a:ext>
            </a:extLst>
          </p:cNvPr>
          <p:cNvSpPr/>
          <p:nvPr/>
        </p:nvSpPr>
        <p:spPr>
          <a:xfrm>
            <a:off x="498997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BE6D9332-D151-4E0F-8680-90421819165A}"/>
              </a:ext>
            </a:extLst>
          </p:cNvPr>
          <p:cNvSpPr/>
          <p:nvPr/>
        </p:nvSpPr>
        <p:spPr>
          <a:xfrm>
            <a:off x="502699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76B39417-5833-4265-A845-1697DA6AEE2B}"/>
              </a:ext>
            </a:extLst>
          </p:cNvPr>
          <p:cNvSpPr/>
          <p:nvPr/>
        </p:nvSpPr>
        <p:spPr>
          <a:xfrm>
            <a:off x="4094086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AD43E28A-0403-45CD-A376-73D9451C348D}"/>
              </a:ext>
            </a:extLst>
          </p:cNvPr>
          <p:cNvSpPr/>
          <p:nvPr/>
        </p:nvSpPr>
        <p:spPr>
          <a:xfrm>
            <a:off x="413110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4D35FFE0-A173-480D-9FBD-07C5E130E29A}"/>
              </a:ext>
            </a:extLst>
          </p:cNvPr>
          <p:cNvSpPr/>
          <p:nvPr/>
        </p:nvSpPr>
        <p:spPr>
          <a:xfrm>
            <a:off x="416812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31C28E72-EA48-4F4E-B643-2D4D9F49EF24}"/>
              </a:ext>
            </a:extLst>
          </p:cNvPr>
          <p:cNvSpPr/>
          <p:nvPr/>
        </p:nvSpPr>
        <p:spPr>
          <a:xfrm>
            <a:off x="4560542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0EC182AF-B153-4FCA-A2D2-BCB3EE848EE7}"/>
              </a:ext>
            </a:extLst>
          </p:cNvPr>
          <p:cNvSpPr/>
          <p:nvPr/>
        </p:nvSpPr>
        <p:spPr>
          <a:xfrm>
            <a:off x="4597562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984E4F0-EB10-4EB0-8E7F-1920EB62DF00}"/>
              </a:ext>
            </a:extLst>
          </p:cNvPr>
          <p:cNvSpPr/>
          <p:nvPr/>
        </p:nvSpPr>
        <p:spPr>
          <a:xfrm>
            <a:off x="498997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36966386-E30C-4156-B57C-2A7661991845}"/>
              </a:ext>
            </a:extLst>
          </p:cNvPr>
          <p:cNvSpPr/>
          <p:nvPr/>
        </p:nvSpPr>
        <p:spPr>
          <a:xfrm>
            <a:off x="502699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DA8B31DE-FCF9-4F9B-AB99-45DC8B8DAD85}"/>
              </a:ext>
            </a:extLst>
          </p:cNvPr>
          <p:cNvSpPr/>
          <p:nvPr/>
        </p:nvSpPr>
        <p:spPr>
          <a:xfrm>
            <a:off x="4094086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19D02927-0192-42D4-A75E-CEA2FB45EDB2}"/>
              </a:ext>
            </a:extLst>
          </p:cNvPr>
          <p:cNvSpPr/>
          <p:nvPr/>
        </p:nvSpPr>
        <p:spPr>
          <a:xfrm>
            <a:off x="413110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060514E6-10B9-44A0-84A9-EC89B78581FB}"/>
              </a:ext>
            </a:extLst>
          </p:cNvPr>
          <p:cNvSpPr/>
          <p:nvPr/>
        </p:nvSpPr>
        <p:spPr>
          <a:xfrm>
            <a:off x="416812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8FFF1A4-6507-454E-863A-CF4C2A69D0D9}"/>
              </a:ext>
            </a:extLst>
          </p:cNvPr>
          <p:cNvSpPr/>
          <p:nvPr/>
        </p:nvSpPr>
        <p:spPr>
          <a:xfrm>
            <a:off x="4560542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0C4A69B4-8564-42B4-92BC-898FA099F9EC}"/>
              </a:ext>
            </a:extLst>
          </p:cNvPr>
          <p:cNvSpPr/>
          <p:nvPr/>
        </p:nvSpPr>
        <p:spPr>
          <a:xfrm>
            <a:off x="4597562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D12BD006-3EBB-4EAB-BFAF-16B6CBB503FA}"/>
              </a:ext>
            </a:extLst>
          </p:cNvPr>
          <p:cNvSpPr/>
          <p:nvPr/>
        </p:nvSpPr>
        <p:spPr>
          <a:xfrm>
            <a:off x="498997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6D7B1C97-BB9E-4BA0-A437-E7EF172F16BA}"/>
              </a:ext>
            </a:extLst>
          </p:cNvPr>
          <p:cNvSpPr/>
          <p:nvPr/>
        </p:nvSpPr>
        <p:spPr>
          <a:xfrm>
            <a:off x="502699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F2B149B-0867-496D-A027-D159418A2B63}"/>
              </a:ext>
            </a:extLst>
          </p:cNvPr>
          <p:cNvSpPr/>
          <p:nvPr/>
        </p:nvSpPr>
        <p:spPr>
          <a:xfrm>
            <a:off x="3123376" y="3962187"/>
            <a:ext cx="387193" cy="522051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C6531-5A6B-4FD7-BEEE-116FDFCEACA5}"/>
              </a:ext>
            </a:extLst>
          </p:cNvPr>
          <p:cNvSpPr txBox="1"/>
          <p:nvPr/>
        </p:nvSpPr>
        <p:spPr>
          <a:xfrm>
            <a:off x="7156734" y="290562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 (1,5,5,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B7B6B-95E7-483D-8748-C91B92BAC693}"/>
              </a:ext>
            </a:extLst>
          </p:cNvPr>
          <p:cNvSpPr txBox="1"/>
          <p:nvPr/>
        </p:nvSpPr>
        <p:spPr>
          <a:xfrm>
            <a:off x="7156733" y="344982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638DE-3086-4DAC-955E-56F42C3B52F2}"/>
              </a:ext>
            </a:extLst>
          </p:cNvPr>
          <p:cNvSpPr txBox="1"/>
          <p:nvPr/>
        </p:nvSpPr>
        <p:spPr>
          <a:xfrm>
            <a:off x="7156733" y="397417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B60776B4-CBE5-413C-B1AA-A37072477563}"/>
              </a:ext>
            </a:extLst>
          </p:cNvPr>
          <p:cNvSpPr/>
          <p:nvPr/>
        </p:nvSpPr>
        <p:spPr>
          <a:xfrm>
            <a:off x="5180983" y="2139609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A5B5FB9-A313-4B2E-BD73-D1916BBC3A60}"/>
              </a:ext>
            </a:extLst>
          </p:cNvPr>
          <p:cNvSpPr/>
          <p:nvPr/>
        </p:nvSpPr>
        <p:spPr>
          <a:xfrm>
            <a:off x="5218003" y="2179650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4166814" y="35661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F9FE39C-74E9-4203-BD78-D7432D786822}"/>
              </a:ext>
            </a:extLst>
          </p:cNvPr>
          <p:cNvSpPr/>
          <p:nvPr/>
        </p:nvSpPr>
        <p:spPr>
          <a:xfrm>
            <a:off x="1066232" y="1450988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51A807-48DB-40C5-BF0E-2E3FE4BAA3CA}"/>
              </a:ext>
            </a:extLst>
          </p:cNvPr>
          <p:cNvSpPr/>
          <p:nvPr/>
        </p:nvSpPr>
        <p:spPr>
          <a:xfrm>
            <a:off x="1103252" y="149044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FF201DE-03B6-408A-AF62-B970CC56C43F}"/>
              </a:ext>
            </a:extLst>
          </p:cNvPr>
          <p:cNvSpPr/>
          <p:nvPr/>
        </p:nvSpPr>
        <p:spPr>
          <a:xfrm>
            <a:off x="1140274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5DE5F0B-FEC5-4B06-9F88-012A061E2BEE}"/>
              </a:ext>
            </a:extLst>
          </p:cNvPr>
          <p:cNvSpPr/>
          <p:nvPr/>
        </p:nvSpPr>
        <p:spPr>
          <a:xfrm>
            <a:off x="1177294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EDCB9E-D42C-4F3B-A635-F7D9E13D8EFA}"/>
              </a:ext>
            </a:extLst>
          </p:cNvPr>
          <p:cNvSpPr/>
          <p:nvPr/>
        </p:nvSpPr>
        <p:spPr>
          <a:xfrm>
            <a:off x="1103252" y="197916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24042F0-E650-4262-900C-553AD22D51DB}"/>
              </a:ext>
            </a:extLst>
          </p:cNvPr>
          <p:cNvSpPr/>
          <p:nvPr/>
        </p:nvSpPr>
        <p:spPr>
          <a:xfrm>
            <a:off x="1140274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BE5B4A-DD48-46B9-80F5-2EF18D248B57}"/>
              </a:ext>
            </a:extLst>
          </p:cNvPr>
          <p:cNvSpPr/>
          <p:nvPr/>
        </p:nvSpPr>
        <p:spPr>
          <a:xfrm>
            <a:off x="1177294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3F022D7-9624-4222-ADBE-7815310AE34C}"/>
              </a:ext>
            </a:extLst>
          </p:cNvPr>
          <p:cNvSpPr/>
          <p:nvPr/>
        </p:nvSpPr>
        <p:spPr>
          <a:xfrm>
            <a:off x="1103252" y="246788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A0E1D41-86EA-41E8-B8CC-88157E803755}"/>
              </a:ext>
            </a:extLst>
          </p:cNvPr>
          <p:cNvSpPr/>
          <p:nvPr/>
        </p:nvSpPr>
        <p:spPr>
          <a:xfrm>
            <a:off x="1140274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4476497F-E8EC-4C8C-98AB-5B1691A736D1}"/>
              </a:ext>
            </a:extLst>
          </p:cNvPr>
          <p:cNvSpPr/>
          <p:nvPr/>
        </p:nvSpPr>
        <p:spPr>
          <a:xfrm>
            <a:off x="1177294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512CBD2-79EE-4454-8603-22481BAE0D19}"/>
              </a:ext>
            </a:extLst>
          </p:cNvPr>
          <p:cNvSpPr/>
          <p:nvPr/>
        </p:nvSpPr>
        <p:spPr>
          <a:xfrm>
            <a:off x="1532688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054D257-23CC-4E0A-9E07-447D43FD8BBA}"/>
              </a:ext>
            </a:extLst>
          </p:cNvPr>
          <p:cNvSpPr/>
          <p:nvPr/>
        </p:nvSpPr>
        <p:spPr>
          <a:xfrm>
            <a:off x="1532688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8D1A83A-8503-4EC0-9139-9C335900C36E}"/>
              </a:ext>
            </a:extLst>
          </p:cNvPr>
          <p:cNvSpPr/>
          <p:nvPr/>
        </p:nvSpPr>
        <p:spPr>
          <a:xfrm>
            <a:off x="1532688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4E9AD51-DAC4-4993-89F0-737A10E5FB2A}"/>
              </a:ext>
            </a:extLst>
          </p:cNvPr>
          <p:cNvSpPr/>
          <p:nvPr/>
        </p:nvSpPr>
        <p:spPr>
          <a:xfrm>
            <a:off x="1927620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3D36838-2C0D-43F6-9407-EC791A01EB8C}"/>
              </a:ext>
            </a:extLst>
          </p:cNvPr>
          <p:cNvSpPr/>
          <p:nvPr/>
        </p:nvSpPr>
        <p:spPr>
          <a:xfrm>
            <a:off x="1964640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E52CE74-2704-45FC-8692-B34AD7E26E78}"/>
              </a:ext>
            </a:extLst>
          </p:cNvPr>
          <p:cNvSpPr/>
          <p:nvPr/>
        </p:nvSpPr>
        <p:spPr>
          <a:xfrm>
            <a:off x="1927620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7EFC5E61-E8C2-4C1D-8AA5-D00FAC713DA4}"/>
              </a:ext>
            </a:extLst>
          </p:cNvPr>
          <p:cNvSpPr/>
          <p:nvPr/>
        </p:nvSpPr>
        <p:spPr>
          <a:xfrm>
            <a:off x="1964640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2E0DDAD0-1DCE-44A3-9A8C-9C7656D1A8D8}"/>
              </a:ext>
            </a:extLst>
          </p:cNvPr>
          <p:cNvSpPr/>
          <p:nvPr/>
        </p:nvSpPr>
        <p:spPr>
          <a:xfrm>
            <a:off x="1927620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95D193F1-A82A-4EE6-B706-7A812E2632C0}"/>
              </a:ext>
            </a:extLst>
          </p:cNvPr>
          <p:cNvSpPr/>
          <p:nvPr/>
        </p:nvSpPr>
        <p:spPr>
          <a:xfrm>
            <a:off x="1964640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89910E7-E16E-40B4-921C-6EE07E00C0DA}"/>
              </a:ext>
            </a:extLst>
          </p:cNvPr>
          <p:cNvSpPr/>
          <p:nvPr/>
        </p:nvSpPr>
        <p:spPr>
          <a:xfrm>
            <a:off x="2320034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47DBC86-A77C-4308-AB87-A9BB25E3693E}"/>
              </a:ext>
            </a:extLst>
          </p:cNvPr>
          <p:cNvSpPr/>
          <p:nvPr/>
        </p:nvSpPr>
        <p:spPr>
          <a:xfrm>
            <a:off x="2320034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A4C8DA9-5198-4B38-8788-243D530B234C}"/>
              </a:ext>
            </a:extLst>
          </p:cNvPr>
          <p:cNvSpPr/>
          <p:nvPr/>
        </p:nvSpPr>
        <p:spPr>
          <a:xfrm>
            <a:off x="2320034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E4B7F22-E4F5-43B5-B123-6CC2B1C495B8}"/>
              </a:ext>
            </a:extLst>
          </p:cNvPr>
          <p:cNvSpPr/>
          <p:nvPr/>
        </p:nvSpPr>
        <p:spPr>
          <a:xfrm>
            <a:off x="2714966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0107C34-366F-4147-A180-CF16887063B6}"/>
              </a:ext>
            </a:extLst>
          </p:cNvPr>
          <p:cNvSpPr/>
          <p:nvPr/>
        </p:nvSpPr>
        <p:spPr>
          <a:xfrm>
            <a:off x="2751986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8844426-3BF8-4010-9B82-F5ED4C8145D6}"/>
              </a:ext>
            </a:extLst>
          </p:cNvPr>
          <p:cNvSpPr/>
          <p:nvPr/>
        </p:nvSpPr>
        <p:spPr>
          <a:xfrm>
            <a:off x="2714966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824E776-BA80-416F-9C6A-480C3394882B}"/>
              </a:ext>
            </a:extLst>
          </p:cNvPr>
          <p:cNvSpPr/>
          <p:nvPr/>
        </p:nvSpPr>
        <p:spPr>
          <a:xfrm>
            <a:off x="2751986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63489883-482C-47FC-8DFA-6968348CBAEC}"/>
              </a:ext>
            </a:extLst>
          </p:cNvPr>
          <p:cNvSpPr/>
          <p:nvPr/>
        </p:nvSpPr>
        <p:spPr>
          <a:xfrm>
            <a:off x="2714966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F10A61C-18EF-4713-BDB5-FC7A725249AC}"/>
              </a:ext>
            </a:extLst>
          </p:cNvPr>
          <p:cNvSpPr/>
          <p:nvPr/>
        </p:nvSpPr>
        <p:spPr>
          <a:xfrm>
            <a:off x="2751986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FAD868A7-19A2-428E-8CB1-889F3579A03F}"/>
              </a:ext>
            </a:extLst>
          </p:cNvPr>
          <p:cNvSpPr/>
          <p:nvPr/>
        </p:nvSpPr>
        <p:spPr>
          <a:xfrm>
            <a:off x="3107380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9FCC738-FB3F-471C-9BFC-D01048FD399F}"/>
              </a:ext>
            </a:extLst>
          </p:cNvPr>
          <p:cNvSpPr/>
          <p:nvPr/>
        </p:nvSpPr>
        <p:spPr>
          <a:xfrm>
            <a:off x="3107380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1B9E1416-B819-4D42-A5EE-D49ABD8035D3}"/>
              </a:ext>
            </a:extLst>
          </p:cNvPr>
          <p:cNvSpPr/>
          <p:nvPr/>
        </p:nvSpPr>
        <p:spPr>
          <a:xfrm>
            <a:off x="3107380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4ACA913-B636-4717-852A-FB46DA56CAF3}"/>
              </a:ext>
            </a:extLst>
          </p:cNvPr>
          <p:cNvSpPr/>
          <p:nvPr/>
        </p:nvSpPr>
        <p:spPr>
          <a:xfrm>
            <a:off x="1066232" y="3004612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B01B9A8-0CA8-4023-96F7-3DA763808F42}"/>
              </a:ext>
            </a:extLst>
          </p:cNvPr>
          <p:cNvSpPr/>
          <p:nvPr/>
        </p:nvSpPr>
        <p:spPr>
          <a:xfrm>
            <a:off x="1103252" y="304406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0BC0043-F6E4-4048-BD52-9C48BBF4C927}"/>
              </a:ext>
            </a:extLst>
          </p:cNvPr>
          <p:cNvSpPr/>
          <p:nvPr/>
        </p:nvSpPr>
        <p:spPr>
          <a:xfrm>
            <a:off x="1140274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CD2CE680-58E4-4094-92AC-44CA51DDE91A}"/>
              </a:ext>
            </a:extLst>
          </p:cNvPr>
          <p:cNvSpPr/>
          <p:nvPr/>
        </p:nvSpPr>
        <p:spPr>
          <a:xfrm>
            <a:off x="1177294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8ED875EB-82D2-4E36-B882-B93251A70A3A}"/>
              </a:ext>
            </a:extLst>
          </p:cNvPr>
          <p:cNvSpPr/>
          <p:nvPr/>
        </p:nvSpPr>
        <p:spPr>
          <a:xfrm>
            <a:off x="1103252" y="353278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86199CF-D175-40BF-A0F1-0176EFBD6344}"/>
              </a:ext>
            </a:extLst>
          </p:cNvPr>
          <p:cNvSpPr/>
          <p:nvPr/>
        </p:nvSpPr>
        <p:spPr>
          <a:xfrm>
            <a:off x="1140274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4126E9B-88A7-4FFB-9E8B-FE3631AFC51D}"/>
              </a:ext>
            </a:extLst>
          </p:cNvPr>
          <p:cNvSpPr/>
          <p:nvPr/>
        </p:nvSpPr>
        <p:spPr>
          <a:xfrm>
            <a:off x="1177294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5F3EA4C-6E51-4FB5-91E5-579DC8FEBD51}"/>
              </a:ext>
            </a:extLst>
          </p:cNvPr>
          <p:cNvSpPr/>
          <p:nvPr/>
        </p:nvSpPr>
        <p:spPr>
          <a:xfrm>
            <a:off x="1103252" y="402150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FE9D377-DFF1-48A1-966A-B3E22F52E4DD}"/>
              </a:ext>
            </a:extLst>
          </p:cNvPr>
          <p:cNvSpPr/>
          <p:nvPr/>
        </p:nvSpPr>
        <p:spPr>
          <a:xfrm>
            <a:off x="1140274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5BFE45B-CD45-4F97-A4A2-CDB23160A90B}"/>
              </a:ext>
            </a:extLst>
          </p:cNvPr>
          <p:cNvSpPr/>
          <p:nvPr/>
        </p:nvSpPr>
        <p:spPr>
          <a:xfrm>
            <a:off x="1177294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E97FB5B-6F85-4016-83D8-EEE33571D770}"/>
              </a:ext>
            </a:extLst>
          </p:cNvPr>
          <p:cNvSpPr/>
          <p:nvPr/>
        </p:nvSpPr>
        <p:spPr>
          <a:xfrm>
            <a:off x="1532688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B69CB80E-F08F-42E5-96C3-FC2EB54C13D7}"/>
              </a:ext>
            </a:extLst>
          </p:cNvPr>
          <p:cNvSpPr/>
          <p:nvPr/>
        </p:nvSpPr>
        <p:spPr>
          <a:xfrm>
            <a:off x="1532688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BDB8FCE0-D5B2-4624-96E4-993CBF40C22A}"/>
              </a:ext>
            </a:extLst>
          </p:cNvPr>
          <p:cNvSpPr/>
          <p:nvPr/>
        </p:nvSpPr>
        <p:spPr>
          <a:xfrm>
            <a:off x="1532688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0EBA491-31C4-4F6C-9DB7-95D610B5825D}"/>
              </a:ext>
            </a:extLst>
          </p:cNvPr>
          <p:cNvSpPr/>
          <p:nvPr/>
        </p:nvSpPr>
        <p:spPr>
          <a:xfrm>
            <a:off x="1927620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88A5BD-5AD4-4803-A42A-AFDBCA42B5CD}"/>
              </a:ext>
            </a:extLst>
          </p:cNvPr>
          <p:cNvSpPr/>
          <p:nvPr/>
        </p:nvSpPr>
        <p:spPr>
          <a:xfrm>
            <a:off x="1964640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1B6DD058-44A2-45D7-9FF8-649206E9064C}"/>
              </a:ext>
            </a:extLst>
          </p:cNvPr>
          <p:cNvSpPr/>
          <p:nvPr/>
        </p:nvSpPr>
        <p:spPr>
          <a:xfrm>
            <a:off x="1927620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DB3FF9C0-AADE-4105-BCE5-EAFBC5DB8F3F}"/>
              </a:ext>
            </a:extLst>
          </p:cNvPr>
          <p:cNvSpPr/>
          <p:nvPr/>
        </p:nvSpPr>
        <p:spPr>
          <a:xfrm>
            <a:off x="1964640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A4DB808-C583-4F93-B5CA-DC298310642B}"/>
              </a:ext>
            </a:extLst>
          </p:cNvPr>
          <p:cNvSpPr/>
          <p:nvPr/>
        </p:nvSpPr>
        <p:spPr>
          <a:xfrm>
            <a:off x="1927620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67B3F1C-5FD3-4C78-9D99-D40E0E8807C8}"/>
              </a:ext>
            </a:extLst>
          </p:cNvPr>
          <p:cNvSpPr/>
          <p:nvPr/>
        </p:nvSpPr>
        <p:spPr>
          <a:xfrm>
            <a:off x="1964640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46077B-65AC-421F-AA73-0C5CCDFADCA3}"/>
              </a:ext>
            </a:extLst>
          </p:cNvPr>
          <p:cNvSpPr/>
          <p:nvPr/>
        </p:nvSpPr>
        <p:spPr>
          <a:xfrm>
            <a:off x="2320034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3672292-5FBE-4194-BF83-79C6CABDDAFA}"/>
              </a:ext>
            </a:extLst>
          </p:cNvPr>
          <p:cNvSpPr/>
          <p:nvPr/>
        </p:nvSpPr>
        <p:spPr>
          <a:xfrm>
            <a:off x="2320034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0AEEF69-CDA0-4882-82EF-759CDD881E25}"/>
              </a:ext>
            </a:extLst>
          </p:cNvPr>
          <p:cNvSpPr/>
          <p:nvPr/>
        </p:nvSpPr>
        <p:spPr>
          <a:xfrm>
            <a:off x="2320034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6984696B-AF8A-46C6-80CD-005072AF2675}"/>
              </a:ext>
            </a:extLst>
          </p:cNvPr>
          <p:cNvSpPr/>
          <p:nvPr/>
        </p:nvSpPr>
        <p:spPr>
          <a:xfrm>
            <a:off x="2714966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F7CCD64-CA12-4B11-98C1-0F10627CBF0B}"/>
              </a:ext>
            </a:extLst>
          </p:cNvPr>
          <p:cNvSpPr/>
          <p:nvPr/>
        </p:nvSpPr>
        <p:spPr>
          <a:xfrm>
            <a:off x="2751986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C8F09329-B325-41C0-806C-17547F997F88}"/>
              </a:ext>
            </a:extLst>
          </p:cNvPr>
          <p:cNvSpPr/>
          <p:nvPr/>
        </p:nvSpPr>
        <p:spPr>
          <a:xfrm>
            <a:off x="2714966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D630A6F-E1F7-4328-B378-6C2EAB607101}"/>
              </a:ext>
            </a:extLst>
          </p:cNvPr>
          <p:cNvSpPr/>
          <p:nvPr/>
        </p:nvSpPr>
        <p:spPr>
          <a:xfrm>
            <a:off x="2751986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C7D8E9FD-3EF4-463B-99EA-11BB3DBC0FEF}"/>
              </a:ext>
            </a:extLst>
          </p:cNvPr>
          <p:cNvSpPr/>
          <p:nvPr/>
        </p:nvSpPr>
        <p:spPr>
          <a:xfrm>
            <a:off x="2714966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09F3526-D40F-4A91-82C2-70F6FFCC92D9}"/>
              </a:ext>
            </a:extLst>
          </p:cNvPr>
          <p:cNvSpPr/>
          <p:nvPr/>
        </p:nvSpPr>
        <p:spPr>
          <a:xfrm>
            <a:off x="2751986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C659FE3-0ABC-465E-B4E7-A62A557B1695}"/>
              </a:ext>
            </a:extLst>
          </p:cNvPr>
          <p:cNvSpPr/>
          <p:nvPr/>
        </p:nvSpPr>
        <p:spPr>
          <a:xfrm>
            <a:off x="3107380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C8FC9E33-023B-4CDB-92B5-9D8FDF4CF785}"/>
              </a:ext>
            </a:extLst>
          </p:cNvPr>
          <p:cNvSpPr/>
          <p:nvPr/>
        </p:nvSpPr>
        <p:spPr>
          <a:xfrm>
            <a:off x="3107380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60396D45-CDAD-45C4-BF8A-03B37EC940D6}"/>
              </a:ext>
            </a:extLst>
          </p:cNvPr>
          <p:cNvSpPr/>
          <p:nvPr/>
        </p:nvSpPr>
        <p:spPr>
          <a:xfrm>
            <a:off x="3107380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0DE12777-ED23-4CB4-AC42-6954FBF840A9}"/>
              </a:ext>
            </a:extLst>
          </p:cNvPr>
          <p:cNvSpPr/>
          <p:nvPr/>
        </p:nvSpPr>
        <p:spPr>
          <a:xfrm>
            <a:off x="1066232" y="4558236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ED1E28B3-4816-4CF7-97BB-EB341E6E2F6E}"/>
              </a:ext>
            </a:extLst>
          </p:cNvPr>
          <p:cNvSpPr/>
          <p:nvPr/>
        </p:nvSpPr>
        <p:spPr>
          <a:xfrm>
            <a:off x="1103252" y="459769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FF5C98E-19B7-4A49-BA09-016A38685846}"/>
              </a:ext>
            </a:extLst>
          </p:cNvPr>
          <p:cNvSpPr/>
          <p:nvPr/>
        </p:nvSpPr>
        <p:spPr>
          <a:xfrm>
            <a:off x="1140274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0156D47-A84A-49BA-9403-F6C39F9619B6}"/>
              </a:ext>
            </a:extLst>
          </p:cNvPr>
          <p:cNvSpPr/>
          <p:nvPr/>
        </p:nvSpPr>
        <p:spPr>
          <a:xfrm>
            <a:off x="1177294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CCC008A8-F169-41C8-AC49-DDBD94B32DBE}"/>
              </a:ext>
            </a:extLst>
          </p:cNvPr>
          <p:cNvSpPr/>
          <p:nvPr/>
        </p:nvSpPr>
        <p:spPr>
          <a:xfrm>
            <a:off x="1103252" y="508641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592EA6E-D6D2-4D79-95BC-B10053D3ADA0}"/>
              </a:ext>
            </a:extLst>
          </p:cNvPr>
          <p:cNvSpPr/>
          <p:nvPr/>
        </p:nvSpPr>
        <p:spPr>
          <a:xfrm>
            <a:off x="1140274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DF303CAE-B6BE-4A14-AC43-25530A19CD55}"/>
              </a:ext>
            </a:extLst>
          </p:cNvPr>
          <p:cNvSpPr/>
          <p:nvPr/>
        </p:nvSpPr>
        <p:spPr>
          <a:xfrm>
            <a:off x="1177294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05D839C-5390-4094-94F4-6DDF395EE655}"/>
              </a:ext>
            </a:extLst>
          </p:cNvPr>
          <p:cNvSpPr/>
          <p:nvPr/>
        </p:nvSpPr>
        <p:spPr>
          <a:xfrm>
            <a:off x="1103252" y="557513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FD8CFEF-E664-4007-99EC-178536A368C2}"/>
              </a:ext>
            </a:extLst>
          </p:cNvPr>
          <p:cNvSpPr/>
          <p:nvPr/>
        </p:nvSpPr>
        <p:spPr>
          <a:xfrm>
            <a:off x="1140274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E6C4848-15B0-43B0-9F00-C15F5DB7786C}"/>
              </a:ext>
            </a:extLst>
          </p:cNvPr>
          <p:cNvSpPr/>
          <p:nvPr/>
        </p:nvSpPr>
        <p:spPr>
          <a:xfrm>
            <a:off x="1177294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933C60F2-4482-4CB3-9B56-2B5659A2214A}"/>
              </a:ext>
            </a:extLst>
          </p:cNvPr>
          <p:cNvSpPr/>
          <p:nvPr/>
        </p:nvSpPr>
        <p:spPr>
          <a:xfrm>
            <a:off x="1532688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1CDF1B8C-4017-4CB3-8ED6-4998874FBD07}"/>
              </a:ext>
            </a:extLst>
          </p:cNvPr>
          <p:cNvSpPr/>
          <p:nvPr/>
        </p:nvSpPr>
        <p:spPr>
          <a:xfrm>
            <a:off x="1532688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09E2D2C5-7CB3-483E-8C6F-929B5071F9FA}"/>
              </a:ext>
            </a:extLst>
          </p:cNvPr>
          <p:cNvSpPr/>
          <p:nvPr/>
        </p:nvSpPr>
        <p:spPr>
          <a:xfrm>
            <a:off x="1532688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A681EEA0-EE45-4C44-8C6F-97871503FABC}"/>
              </a:ext>
            </a:extLst>
          </p:cNvPr>
          <p:cNvSpPr/>
          <p:nvPr/>
        </p:nvSpPr>
        <p:spPr>
          <a:xfrm>
            <a:off x="1927620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5618886D-FEAA-489F-BB91-7C56E800390B}"/>
              </a:ext>
            </a:extLst>
          </p:cNvPr>
          <p:cNvSpPr/>
          <p:nvPr/>
        </p:nvSpPr>
        <p:spPr>
          <a:xfrm>
            <a:off x="1964640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C176555-7239-4717-B5A5-979E8757F39E}"/>
              </a:ext>
            </a:extLst>
          </p:cNvPr>
          <p:cNvSpPr/>
          <p:nvPr/>
        </p:nvSpPr>
        <p:spPr>
          <a:xfrm>
            <a:off x="1927620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47319052-4F84-4D0B-962A-65A9F967C0B6}"/>
              </a:ext>
            </a:extLst>
          </p:cNvPr>
          <p:cNvSpPr/>
          <p:nvPr/>
        </p:nvSpPr>
        <p:spPr>
          <a:xfrm>
            <a:off x="1964640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300269E-261C-46CA-8593-87EB33CC007F}"/>
              </a:ext>
            </a:extLst>
          </p:cNvPr>
          <p:cNvSpPr/>
          <p:nvPr/>
        </p:nvSpPr>
        <p:spPr>
          <a:xfrm>
            <a:off x="1927620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EC639DF-F44A-4138-9689-F9413C1A16FA}"/>
              </a:ext>
            </a:extLst>
          </p:cNvPr>
          <p:cNvSpPr/>
          <p:nvPr/>
        </p:nvSpPr>
        <p:spPr>
          <a:xfrm>
            <a:off x="1964640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E5C633D1-CD75-49D0-8F32-7AB8B03B46CD}"/>
              </a:ext>
            </a:extLst>
          </p:cNvPr>
          <p:cNvSpPr/>
          <p:nvPr/>
        </p:nvSpPr>
        <p:spPr>
          <a:xfrm>
            <a:off x="2320034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8B64EB13-F2BA-401A-999B-001FD11D2168}"/>
              </a:ext>
            </a:extLst>
          </p:cNvPr>
          <p:cNvSpPr/>
          <p:nvPr/>
        </p:nvSpPr>
        <p:spPr>
          <a:xfrm>
            <a:off x="2320034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4D6D21A5-7560-482B-86A1-155DB930B46D}"/>
              </a:ext>
            </a:extLst>
          </p:cNvPr>
          <p:cNvSpPr/>
          <p:nvPr/>
        </p:nvSpPr>
        <p:spPr>
          <a:xfrm>
            <a:off x="2320034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10117AA-A29E-45E1-9FBD-8D51289F4DBB}"/>
              </a:ext>
            </a:extLst>
          </p:cNvPr>
          <p:cNvSpPr/>
          <p:nvPr/>
        </p:nvSpPr>
        <p:spPr>
          <a:xfrm>
            <a:off x="2714966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1691C724-53B5-4B83-A63F-A2B8DC8B6413}"/>
              </a:ext>
            </a:extLst>
          </p:cNvPr>
          <p:cNvSpPr/>
          <p:nvPr/>
        </p:nvSpPr>
        <p:spPr>
          <a:xfrm>
            <a:off x="2751986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AB4B87CD-9885-4227-8558-2619F69A12BB}"/>
              </a:ext>
            </a:extLst>
          </p:cNvPr>
          <p:cNvSpPr/>
          <p:nvPr/>
        </p:nvSpPr>
        <p:spPr>
          <a:xfrm>
            <a:off x="2714966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E57A2D5-9A57-4275-BF2E-7A9C1AAA76D9}"/>
              </a:ext>
            </a:extLst>
          </p:cNvPr>
          <p:cNvSpPr/>
          <p:nvPr/>
        </p:nvSpPr>
        <p:spPr>
          <a:xfrm>
            <a:off x="2751986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12157FEC-9387-4931-80DF-3F336AE8006C}"/>
              </a:ext>
            </a:extLst>
          </p:cNvPr>
          <p:cNvSpPr/>
          <p:nvPr/>
        </p:nvSpPr>
        <p:spPr>
          <a:xfrm>
            <a:off x="2714966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350B65E-002B-4915-8AC0-82A47A9EB528}"/>
              </a:ext>
            </a:extLst>
          </p:cNvPr>
          <p:cNvSpPr/>
          <p:nvPr/>
        </p:nvSpPr>
        <p:spPr>
          <a:xfrm>
            <a:off x="2751986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926CD2A-CD36-4852-90DD-780595374881}"/>
              </a:ext>
            </a:extLst>
          </p:cNvPr>
          <p:cNvSpPr/>
          <p:nvPr/>
        </p:nvSpPr>
        <p:spPr>
          <a:xfrm>
            <a:off x="3107380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F797863-352D-44B7-9A75-F9A9369092E0}"/>
              </a:ext>
            </a:extLst>
          </p:cNvPr>
          <p:cNvSpPr/>
          <p:nvPr/>
        </p:nvSpPr>
        <p:spPr>
          <a:xfrm>
            <a:off x="3107380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9099170-6371-4102-9605-70516D2520BF}"/>
              </a:ext>
            </a:extLst>
          </p:cNvPr>
          <p:cNvSpPr/>
          <p:nvPr/>
        </p:nvSpPr>
        <p:spPr>
          <a:xfrm>
            <a:off x="3107380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CBEC51E1-B85E-4F7D-B25F-FF1D1CDDFBBA}"/>
              </a:ext>
            </a:extLst>
          </p:cNvPr>
          <p:cNvSpPr/>
          <p:nvPr/>
        </p:nvSpPr>
        <p:spPr>
          <a:xfrm>
            <a:off x="5253284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161B798C-B841-49D0-80E9-0A630A3996F6}"/>
              </a:ext>
            </a:extLst>
          </p:cNvPr>
          <p:cNvSpPr/>
          <p:nvPr/>
        </p:nvSpPr>
        <p:spPr>
          <a:xfrm>
            <a:off x="5292131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BE4890D-EBF9-4C46-9611-543ECEC98D74}"/>
              </a:ext>
            </a:extLst>
          </p:cNvPr>
          <p:cNvSpPr/>
          <p:nvPr/>
        </p:nvSpPr>
        <p:spPr>
          <a:xfrm>
            <a:off x="5647525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979BD8CE-CAC2-449D-9EA2-2F737E02F803}"/>
              </a:ext>
            </a:extLst>
          </p:cNvPr>
          <p:cNvSpPr/>
          <p:nvPr/>
        </p:nvSpPr>
        <p:spPr>
          <a:xfrm>
            <a:off x="6002919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4A26635-9018-45A0-9E7F-DADF63AD7893}"/>
              </a:ext>
            </a:extLst>
          </p:cNvPr>
          <p:cNvSpPr/>
          <p:nvPr/>
        </p:nvSpPr>
        <p:spPr>
          <a:xfrm>
            <a:off x="6391582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87B148BA-1FBC-427D-97E1-9484841F7E56}"/>
              </a:ext>
            </a:extLst>
          </p:cNvPr>
          <p:cNvSpPr/>
          <p:nvPr/>
        </p:nvSpPr>
        <p:spPr>
          <a:xfrm>
            <a:off x="6430429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054BAB27-E65D-4533-BF95-2807F7A654CC}"/>
              </a:ext>
            </a:extLst>
          </p:cNvPr>
          <p:cNvSpPr/>
          <p:nvPr/>
        </p:nvSpPr>
        <p:spPr>
          <a:xfrm>
            <a:off x="6785823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0AEB2C53-99ED-45CC-9ACD-090CAB117CAA}"/>
              </a:ext>
            </a:extLst>
          </p:cNvPr>
          <p:cNvSpPr/>
          <p:nvPr/>
        </p:nvSpPr>
        <p:spPr>
          <a:xfrm>
            <a:off x="7141217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2E975262-3AA5-4962-A911-E4E1D2E64667}"/>
              </a:ext>
            </a:extLst>
          </p:cNvPr>
          <p:cNvSpPr/>
          <p:nvPr/>
        </p:nvSpPr>
        <p:spPr>
          <a:xfrm>
            <a:off x="7529880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102758C4-B68A-4DB1-A5CC-3132FA91E0F7}"/>
              </a:ext>
            </a:extLst>
          </p:cNvPr>
          <p:cNvSpPr/>
          <p:nvPr/>
        </p:nvSpPr>
        <p:spPr>
          <a:xfrm>
            <a:off x="7568727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FF065986-45AB-43C1-BFCF-95592575846F}"/>
              </a:ext>
            </a:extLst>
          </p:cNvPr>
          <p:cNvSpPr/>
          <p:nvPr/>
        </p:nvSpPr>
        <p:spPr>
          <a:xfrm>
            <a:off x="7924121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B1B91D76-F8D1-4819-A5BF-C2CDE9D28E27}"/>
              </a:ext>
            </a:extLst>
          </p:cNvPr>
          <p:cNvSpPr/>
          <p:nvPr/>
        </p:nvSpPr>
        <p:spPr>
          <a:xfrm>
            <a:off x="8279515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92C3DA5-D8F9-4B8B-B602-ECE650D8B02A}"/>
              </a:ext>
            </a:extLst>
          </p:cNvPr>
          <p:cNvSpPr/>
          <p:nvPr/>
        </p:nvSpPr>
        <p:spPr>
          <a:xfrm>
            <a:off x="5218003" y="2670216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12C97F57-B63D-4E87-BF72-969BE1E901EF}"/>
              </a:ext>
            </a:extLst>
          </p:cNvPr>
          <p:cNvSpPr/>
          <p:nvPr/>
        </p:nvSpPr>
        <p:spPr>
          <a:xfrm>
            <a:off x="5253284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E56B07E8-1003-4A25-BA30-8A6130A4A511}"/>
              </a:ext>
            </a:extLst>
          </p:cNvPr>
          <p:cNvSpPr/>
          <p:nvPr/>
        </p:nvSpPr>
        <p:spPr>
          <a:xfrm>
            <a:off x="5292131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7CC81EA-80AA-4A97-AB3E-96290B3F97DA}"/>
              </a:ext>
            </a:extLst>
          </p:cNvPr>
          <p:cNvSpPr/>
          <p:nvPr/>
        </p:nvSpPr>
        <p:spPr>
          <a:xfrm>
            <a:off x="5647525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C368698F-94D6-483A-A0D5-7478C3D928A1}"/>
              </a:ext>
            </a:extLst>
          </p:cNvPr>
          <p:cNvSpPr/>
          <p:nvPr/>
        </p:nvSpPr>
        <p:spPr>
          <a:xfrm>
            <a:off x="6002919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28492C1A-57CE-4914-A524-7394C43AACDC}"/>
              </a:ext>
            </a:extLst>
          </p:cNvPr>
          <p:cNvSpPr/>
          <p:nvPr/>
        </p:nvSpPr>
        <p:spPr>
          <a:xfrm>
            <a:off x="6391582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362098FA-17DE-478C-96E0-9AE512E0F920}"/>
              </a:ext>
            </a:extLst>
          </p:cNvPr>
          <p:cNvSpPr/>
          <p:nvPr/>
        </p:nvSpPr>
        <p:spPr>
          <a:xfrm>
            <a:off x="6430429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E07D2156-106F-45ED-A21A-611766B0F5BA}"/>
              </a:ext>
            </a:extLst>
          </p:cNvPr>
          <p:cNvSpPr/>
          <p:nvPr/>
        </p:nvSpPr>
        <p:spPr>
          <a:xfrm>
            <a:off x="6785823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E210D9E1-79C0-45CC-92A7-4DFD2601668B}"/>
              </a:ext>
            </a:extLst>
          </p:cNvPr>
          <p:cNvSpPr/>
          <p:nvPr/>
        </p:nvSpPr>
        <p:spPr>
          <a:xfrm>
            <a:off x="7141217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32070FBF-519E-4513-80A2-56EEACBBDB1C}"/>
              </a:ext>
            </a:extLst>
          </p:cNvPr>
          <p:cNvSpPr/>
          <p:nvPr/>
        </p:nvSpPr>
        <p:spPr>
          <a:xfrm>
            <a:off x="7529880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9149E283-6037-491E-9540-5DE2E4D071CF}"/>
              </a:ext>
            </a:extLst>
          </p:cNvPr>
          <p:cNvSpPr/>
          <p:nvPr/>
        </p:nvSpPr>
        <p:spPr>
          <a:xfrm>
            <a:off x="7568727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6B654B8-034B-45FD-B4C8-4489B14985AA}"/>
              </a:ext>
            </a:extLst>
          </p:cNvPr>
          <p:cNvSpPr/>
          <p:nvPr/>
        </p:nvSpPr>
        <p:spPr>
          <a:xfrm>
            <a:off x="7924121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A2C96F9C-74B0-4D5A-835E-47FCB1121657}"/>
              </a:ext>
            </a:extLst>
          </p:cNvPr>
          <p:cNvSpPr/>
          <p:nvPr/>
        </p:nvSpPr>
        <p:spPr>
          <a:xfrm>
            <a:off x="8279515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A4D53ED-C99D-46A0-8EA8-ECD3897AC5DB}"/>
              </a:ext>
            </a:extLst>
          </p:cNvPr>
          <p:cNvSpPr/>
          <p:nvPr/>
        </p:nvSpPr>
        <p:spPr>
          <a:xfrm>
            <a:off x="5180983" y="3194847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2E5A924D-B7CA-41C4-AD96-DA9E6E6B8755}"/>
              </a:ext>
            </a:extLst>
          </p:cNvPr>
          <p:cNvSpPr/>
          <p:nvPr/>
        </p:nvSpPr>
        <p:spPr>
          <a:xfrm>
            <a:off x="5218003" y="3234888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01CF32E6-3DEE-4F4E-A128-1305F22BA908}"/>
              </a:ext>
            </a:extLst>
          </p:cNvPr>
          <p:cNvSpPr/>
          <p:nvPr/>
        </p:nvSpPr>
        <p:spPr>
          <a:xfrm>
            <a:off x="5253284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6300CE6E-AE50-4DE7-B022-51B17FAE886E}"/>
              </a:ext>
            </a:extLst>
          </p:cNvPr>
          <p:cNvSpPr/>
          <p:nvPr/>
        </p:nvSpPr>
        <p:spPr>
          <a:xfrm>
            <a:off x="5292131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DED4DB1E-AFA9-40DF-AC73-9696141E04BE}"/>
              </a:ext>
            </a:extLst>
          </p:cNvPr>
          <p:cNvSpPr/>
          <p:nvPr/>
        </p:nvSpPr>
        <p:spPr>
          <a:xfrm>
            <a:off x="5647525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D8AF2901-A4F3-4BCF-9250-2BEB1AB7889F}"/>
              </a:ext>
            </a:extLst>
          </p:cNvPr>
          <p:cNvSpPr/>
          <p:nvPr/>
        </p:nvSpPr>
        <p:spPr>
          <a:xfrm>
            <a:off x="6002919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505C54C6-63DB-41B2-8419-586A3931B497}"/>
              </a:ext>
            </a:extLst>
          </p:cNvPr>
          <p:cNvSpPr/>
          <p:nvPr/>
        </p:nvSpPr>
        <p:spPr>
          <a:xfrm>
            <a:off x="6391582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F5D876DF-85EF-41CA-9330-B4BDA63F4F2A}"/>
              </a:ext>
            </a:extLst>
          </p:cNvPr>
          <p:cNvSpPr/>
          <p:nvPr/>
        </p:nvSpPr>
        <p:spPr>
          <a:xfrm>
            <a:off x="6430429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2F13D2F8-29DB-43DC-B5A4-2157DC333F83}"/>
              </a:ext>
            </a:extLst>
          </p:cNvPr>
          <p:cNvSpPr/>
          <p:nvPr/>
        </p:nvSpPr>
        <p:spPr>
          <a:xfrm>
            <a:off x="6785823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9ECEBDA-855D-461F-A789-88945CA5D312}"/>
              </a:ext>
            </a:extLst>
          </p:cNvPr>
          <p:cNvSpPr/>
          <p:nvPr/>
        </p:nvSpPr>
        <p:spPr>
          <a:xfrm>
            <a:off x="7141217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A303B211-38C1-4E16-BEFC-4F7AA53CEA06}"/>
              </a:ext>
            </a:extLst>
          </p:cNvPr>
          <p:cNvSpPr/>
          <p:nvPr/>
        </p:nvSpPr>
        <p:spPr>
          <a:xfrm>
            <a:off x="7529880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299BED40-BCC0-43F8-A119-A3FB115892FF}"/>
              </a:ext>
            </a:extLst>
          </p:cNvPr>
          <p:cNvSpPr/>
          <p:nvPr/>
        </p:nvSpPr>
        <p:spPr>
          <a:xfrm>
            <a:off x="7568727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07F459C-4A3B-4FB8-8CBE-11670CF3E493}"/>
              </a:ext>
            </a:extLst>
          </p:cNvPr>
          <p:cNvSpPr/>
          <p:nvPr/>
        </p:nvSpPr>
        <p:spPr>
          <a:xfrm>
            <a:off x="7924121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9F4ABAC-E6BF-42DC-AF43-97394AF86E07}"/>
              </a:ext>
            </a:extLst>
          </p:cNvPr>
          <p:cNvSpPr/>
          <p:nvPr/>
        </p:nvSpPr>
        <p:spPr>
          <a:xfrm>
            <a:off x="8279515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EB86FC0E-7B69-498F-8B37-507BEF80395A}"/>
              </a:ext>
            </a:extLst>
          </p:cNvPr>
          <p:cNvSpPr/>
          <p:nvPr/>
        </p:nvSpPr>
        <p:spPr>
          <a:xfrm>
            <a:off x="5218003" y="3725454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7BD004E9-1EC9-4A3A-82BF-0EA75FAAE4E2}"/>
              </a:ext>
            </a:extLst>
          </p:cNvPr>
          <p:cNvSpPr/>
          <p:nvPr/>
        </p:nvSpPr>
        <p:spPr>
          <a:xfrm>
            <a:off x="5253284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60DB97A4-84AA-4DF0-9193-9A8AD6910E48}"/>
              </a:ext>
            </a:extLst>
          </p:cNvPr>
          <p:cNvSpPr/>
          <p:nvPr/>
        </p:nvSpPr>
        <p:spPr>
          <a:xfrm>
            <a:off x="5292131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CCC595A7-9E63-4CFA-A18E-BFF8ABA46A0B}"/>
              </a:ext>
            </a:extLst>
          </p:cNvPr>
          <p:cNvSpPr/>
          <p:nvPr/>
        </p:nvSpPr>
        <p:spPr>
          <a:xfrm>
            <a:off x="5647525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4BB0D0E4-F6A4-4BC5-85EC-9D6F319C9F1F}"/>
              </a:ext>
            </a:extLst>
          </p:cNvPr>
          <p:cNvSpPr/>
          <p:nvPr/>
        </p:nvSpPr>
        <p:spPr>
          <a:xfrm>
            <a:off x="6002919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C66D24AE-5477-46C2-99C7-A8A235A42F5D}"/>
              </a:ext>
            </a:extLst>
          </p:cNvPr>
          <p:cNvSpPr/>
          <p:nvPr/>
        </p:nvSpPr>
        <p:spPr>
          <a:xfrm>
            <a:off x="6391582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9DAA698-C561-4E0F-B1D3-7EB16F60FE4C}"/>
              </a:ext>
            </a:extLst>
          </p:cNvPr>
          <p:cNvSpPr/>
          <p:nvPr/>
        </p:nvSpPr>
        <p:spPr>
          <a:xfrm>
            <a:off x="6430429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1571377-C869-4112-87DB-A790A018CE2F}"/>
              </a:ext>
            </a:extLst>
          </p:cNvPr>
          <p:cNvSpPr/>
          <p:nvPr/>
        </p:nvSpPr>
        <p:spPr>
          <a:xfrm>
            <a:off x="6785823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8595608-5C12-454E-B686-0501CDBE479A}"/>
              </a:ext>
            </a:extLst>
          </p:cNvPr>
          <p:cNvSpPr/>
          <p:nvPr/>
        </p:nvSpPr>
        <p:spPr>
          <a:xfrm>
            <a:off x="7141217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127BA9E3-63BE-47C4-9155-0B11493B7D48}"/>
              </a:ext>
            </a:extLst>
          </p:cNvPr>
          <p:cNvSpPr/>
          <p:nvPr/>
        </p:nvSpPr>
        <p:spPr>
          <a:xfrm>
            <a:off x="7529880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5ABEA771-4BF8-4854-8309-D3A3885B57B1}"/>
              </a:ext>
            </a:extLst>
          </p:cNvPr>
          <p:cNvSpPr/>
          <p:nvPr/>
        </p:nvSpPr>
        <p:spPr>
          <a:xfrm>
            <a:off x="7568727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26DA4A2-514A-40AE-AF35-BCDF6AEEC87D}"/>
              </a:ext>
            </a:extLst>
          </p:cNvPr>
          <p:cNvSpPr/>
          <p:nvPr/>
        </p:nvSpPr>
        <p:spPr>
          <a:xfrm>
            <a:off x="7924121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B84AD97F-49E6-4CD4-93DF-CF9152AC3780}"/>
              </a:ext>
            </a:extLst>
          </p:cNvPr>
          <p:cNvSpPr/>
          <p:nvPr/>
        </p:nvSpPr>
        <p:spPr>
          <a:xfrm>
            <a:off x="8279515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2B39D4F-F754-444C-AC99-28133E5C6914}"/>
              </a:ext>
            </a:extLst>
          </p:cNvPr>
          <p:cNvSpPr/>
          <p:nvPr/>
        </p:nvSpPr>
        <p:spPr>
          <a:xfrm>
            <a:off x="5180983" y="4250085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F2C21574-AD20-4809-8E21-4ADF2C7DE128}"/>
              </a:ext>
            </a:extLst>
          </p:cNvPr>
          <p:cNvSpPr/>
          <p:nvPr/>
        </p:nvSpPr>
        <p:spPr>
          <a:xfrm>
            <a:off x="5218003" y="4290126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D3EB27-43F2-4FFC-BC34-A517CCB0C955}"/>
              </a:ext>
            </a:extLst>
          </p:cNvPr>
          <p:cNvSpPr/>
          <p:nvPr/>
        </p:nvSpPr>
        <p:spPr>
          <a:xfrm>
            <a:off x="5253284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64C04DD-BCBD-4D5F-B8DB-E4ED7BD8E7A2}"/>
              </a:ext>
            </a:extLst>
          </p:cNvPr>
          <p:cNvSpPr/>
          <p:nvPr/>
        </p:nvSpPr>
        <p:spPr>
          <a:xfrm>
            <a:off x="5292131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D1E5B91A-C51C-4730-A96C-63E4495FEF93}"/>
              </a:ext>
            </a:extLst>
          </p:cNvPr>
          <p:cNvSpPr/>
          <p:nvPr/>
        </p:nvSpPr>
        <p:spPr>
          <a:xfrm>
            <a:off x="5647525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04B8ED30-AD0B-4B81-9F8D-8378F4C93002}"/>
              </a:ext>
            </a:extLst>
          </p:cNvPr>
          <p:cNvSpPr/>
          <p:nvPr/>
        </p:nvSpPr>
        <p:spPr>
          <a:xfrm>
            <a:off x="6002919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7C4E9BD6-F97E-4633-9DEF-23E6C104C97F}"/>
              </a:ext>
            </a:extLst>
          </p:cNvPr>
          <p:cNvSpPr/>
          <p:nvPr/>
        </p:nvSpPr>
        <p:spPr>
          <a:xfrm>
            <a:off x="6391582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9DFF524B-D18B-44D2-A9E8-39A2FE9CFCBC}"/>
              </a:ext>
            </a:extLst>
          </p:cNvPr>
          <p:cNvSpPr/>
          <p:nvPr/>
        </p:nvSpPr>
        <p:spPr>
          <a:xfrm>
            <a:off x="6430429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C8C8D6F-2100-4850-B03F-830E4F40EE80}"/>
              </a:ext>
            </a:extLst>
          </p:cNvPr>
          <p:cNvSpPr/>
          <p:nvPr/>
        </p:nvSpPr>
        <p:spPr>
          <a:xfrm>
            <a:off x="6785823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34153D-7FAA-40A1-85D0-5DC97EC82C5C}"/>
              </a:ext>
            </a:extLst>
          </p:cNvPr>
          <p:cNvSpPr/>
          <p:nvPr/>
        </p:nvSpPr>
        <p:spPr>
          <a:xfrm>
            <a:off x="7141217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FE86527D-1495-4D10-94FA-739768BE69E2}"/>
              </a:ext>
            </a:extLst>
          </p:cNvPr>
          <p:cNvSpPr/>
          <p:nvPr/>
        </p:nvSpPr>
        <p:spPr>
          <a:xfrm>
            <a:off x="7529880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4F1F6EB7-9CCB-44B8-9DF0-E772310C9D37}"/>
              </a:ext>
            </a:extLst>
          </p:cNvPr>
          <p:cNvSpPr/>
          <p:nvPr/>
        </p:nvSpPr>
        <p:spPr>
          <a:xfrm>
            <a:off x="7568727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0AB84A30-5090-4B43-8C44-D4C21E2C0B2C}"/>
              </a:ext>
            </a:extLst>
          </p:cNvPr>
          <p:cNvSpPr/>
          <p:nvPr/>
        </p:nvSpPr>
        <p:spPr>
          <a:xfrm>
            <a:off x="7924121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7E713359-FD4E-4993-BF90-B8BDD5735732}"/>
              </a:ext>
            </a:extLst>
          </p:cNvPr>
          <p:cNvSpPr/>
          <p:nvPr/>
        </p:nvSpPr>
        <p:spPr>
          <a:xfrm>
            <a:off x="8279515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9C9C6937-288C-4E64-9992-15312A4FF69C}"/>
              </a:ext>
            </a:extLst>
          </p:cNvPr>
          <p:cNvSpPr/>
          <p:nvPr/>
        </p:nvSpPr>
        <p:spPr>
          <a:xfrm>
            <a:off x="5218003" y="4780692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8D2DB68D-5EB1-4EE0-9B5B-F8EB9E92083E}"/>
              </a:ext>
            </a:extLst>
          </p:cNvPr>
          <p:cNvSpPr/>
          <p:nvPr/>
        </p:nvSpPr>
        <p:spPr>
          <a:xfrm>
            <a:off x="5253284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5AB6C6A9-B7B1-4E58-BE46-4585176E94F0}"/>
              </a:ext>
            </a:extLst>
          </p:cNvPr>
          <p:cNvSpPr/>
          <p:nvPr/>
        </p:nvSpPr>
        <p:spPr>
          <a:xfrm>
            <a:off x="5292131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EEF5FDCE-BF04-48B7-9F50-0FEB217688F5}"/>
              </a:ext>
            </a:extLst>
          </p:cNvPr>
          <p:cNvSpPr/>
          <p:nvPr/>
        </p:nvSpPr>
        <p:spPr>
          <a:xfrm>
            <a:off x="5647525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929E84CA-6551-473B-B13F-C35BA220A6BC}"/>
              </a:ext>
            </a:extLst>
          </p:cNvPr>
          <p:cNvSpPr/>
          <p:nvPr/>
        </p:nvSpPr>
        <p:spPr>
          <a:xfrm>
            <a:off x="6002919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4C80CD0E-CFE3-47E1-B5BC-831CE0C388A2}"/>
              </a:ext>
            </a:extLst>
          </p:cNvPr>
          <p:cNvSpPr/>
          <p:nvPr/>
        </p:nvSpPr>
        <p:spPr>
          <a:xfrm>
            <a:off x="6391582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B8107292-2124-40B8-9B47-5216D79E32C7}"/>
              </a:ext>
            </a:extLst>
          </p:cNvPr>
          <p:cNvSpPr/>
          <p:nvPr/>
        </p:nvSpPr>
        <p:spPr>
          <a:xfrm>
            <a:off x="6430429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8A766B0-D26C-405E-A2D3-F9E0D200553D}"/>
              </a:ext>
            </a:extLst>
          </p:cNvPr>
          <p:cNvSpPr/>
          <p:nvPr/>
        </p:nvSpPr>
        <p:spPr>
          <a:xfrm>
            <a:off x="6785823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AAB5B0BE-4E7E-40C5-AD80-3FD440CEC3EB}"/>
              </a:ext>
            </a:extLst>
          </p:cNvPr>
          <p:cNvSpPr/>
          <p:nvPr/>
        </p:nvSpPr>
        <p:spPr>
          <a:xfrm>
            <a:off x="7141217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E330AB45-B4A6-490E-9F9F-441B54F05CEC}"/>
              </a:ext>
            </a:extLst>
          </p:cNvPr>
          <p:cNvSpPr/>
          <p:nvPr/>
        </p:nvSpPr>
        <p:spPr>
          <a:xfrm>
            <a:off x="7529880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1A32620E-87D7-4947-A7D7-7E4EEA3AEDC3}"/>
              </a:ext>
            </a:extLst>
          </p:cNvPr>
          <p:cNvSpPr/>
          <p:nvPr/>
        </p:nvSpPr>
        <p:spPr>
          <a:xfrm>
            <a:off x="7568727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9EBD57D5-FC57-4419-BAE3-B65D9D335F65}"/>
              </a:ext>
            </a:extLst>
          </p:cNvPr>
          <p:cNvSpPr/>
          <p:nvPr/>
        </p:nvSpPr>
        <p:spPr>
          <a:xfrm>
            <a:off x="7924121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B5AB0A9-0599-4908-A848-16E91CDAF15B}"/>
              </a:ext>
            </a:extLst>
          </p:cNvPr>
          <p:cNvSpPr/>
          <p:nvPr/>
        </p:nvSpPr>
        <p:spPr>
          <a:xfrm>
            <a:off x="8279515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17" name="그룹 516">
            <a:extLst>
              <a:ext uri="{FF2B5EF4-FFF2-40B4-BE49-F238E27FC236}">
                <a16:creationId xmlns:a16="http://schemas.microsoft.com/office/drawing/2014/main" id="{1AD5C520-384C-4725-8A4B-0058B5E6DED5}"/>
              </a:ext>
            </a:extLst>
          </p:cNvPr>
          <p:cNvGrpSpPr/>
          <p:nvPr/>
        </p:nvGrpSpPr>
        <p:grpSpPr>
          <a:xfrm>
            <a:off x="6472887" y="119376"/>
            <a:ext cx="956525" cy="956527"/>
            <a:chOff x="5356462" y="2037079"/>
            <a:chExt cx="1250067" cy="1250069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66B164C-6B3F-48E6-B5BE-64919D09413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793D9DD-2F22-4DAA-9BDC-96702F6C2BF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BC715D52-D011-4A8E-877C-9045681E9CB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335ED242-7EE2-4111-AC5C-5AA89F0B74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B01C0A0C-974C-4477-A9BC-F0F8E606D50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2D78EEE2-CA9D-4485-AAEF-581AEAC9A14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7CC061BF-060C-4B75-93B2-6B522A101DF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39302D57-A56D-42EC-AF45-494814F64AB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33EC9F06-2499-4296-A861-A56BFF42F72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4862E733-DA91-456A-A28D-72BF675DCEE8}"/>
              </a:ext>
            </a:extLst>
          </p:cNvPr>
          <p:cNvGrpSpPr/>
          <p:nvPr/>
        </p:nvGrpSpPr>
        <p:grpSpPr>
          <a:xfrm>
            <a:off x="5153558" y="123219"/>
            <a:ext cx="956525" cy="956527"/>
            <a:chOff x="5356462" y="2037079"/>
            <a:chExt cx="1250067" cy="1250069"/>
          </a:xfrm>
        </p:grpSpPr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3D03C302-9E09-433D-B606-FF38BBB7473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121A3543-B9AB-4FF9-90EC-F5517BE19FA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BAA8EADC-41E1-4468-910E-3A9A147C2B97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7023149E-D584-4E49-8667-8197F0CFEC0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F99DE417-C5AD-47FA-A2CE-040A7FDD266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EBB2A3AD-0C12-492E-B125-D0EC748AF35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BFC413A5-9C78-448B-992E-AD296887DF3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52B5169-FAF9-4186-B402-EBFD133A5DD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3A0A190A-70D1-4AED-9BEC-9D3DA6BD9DAB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2C585759-2B25-4FE4-8BF4-399535D2418A}"/>
              </a:ext>
            </a:extLst>
          </p:cNvPr>
          <p:cNvGrpSpPr/>
          <p:nvPr/>
        </p:nvGrpSpPr>
        <p:grpSpPr>
          <a:xfrm>
            <a:off x="3829805" y="119377"/>
            <a:ext cx="956525" cy="956527"/>
            <a:chOff x="5356462" y="2037079"/>
            <a:chExt cx="1250067" cy="1250069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7E068CD9-4328-4A28-913B-4B6F6FB2342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2FD04725-E636-49DB-9CF3-CBA7963A994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8358061-2B57-41B2-8DFA-9B3BB65B656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975E0370-E809-4E48-AEF1-8F6381EB92B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BEE53FA6-3537-4178-81EB-5D094CA78E9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15A16AE3-F49C-4B9B-AE00-0D077244334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0C638C7-A20B-426D-ADBF-07FD00C7693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C7C10A3C-F67C-4EDD-90F5-F0E87256F1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19864777-7B50-4864-B88F-FAC1DB6F9870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id="{C4C11E0F-D0F5-4825-BF40-8DBDD4AEF2BD}"/>
              </a:ext>
            </a:extLst>
          </p:cNvPr>
          <p:cNvSpPr txBox="1"/>
          <p:nvPr/>
        </p:nvSpPr>
        <p:spPr>
          <a:xfrm>
            <a:off x="6392653" y="855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151721D6-6CCE-4013-9785-F431FE550214}"/>
              </a:ext>
            </a:extLst>
          </p:cNvPr>
          <p:cNvSpPr txBox="1"/>
          <p:nvPr/>
        </p:nvSpPr>
        <p:spPr>
          <a:xfrm>
            <a:off x="7029986" y="70959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C71DC1BD-4934-4BB2-97E8-248A654B6BFA}"/>
              </a:ext>
            </a:extLst>
          </p:cNvPr>
          <p:cNvSpPr txBox="1"/>
          <p:nvPr/>
        </p:nvSpPr>
        <p:spPr>
          <a:xfrm>
            <a:off x="5393319" y="78744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9C8D66D8-59F3-4125-A94D-57B41272F2D9}"/>
              </a:ext>
            </a:extLst>
          </p:cNvPr>
          <p:cNvSpPr txBox="1"/>
          <p:nvPr/>
        </p:nvSpPr>
        <p:spPr>
          <a:xfrm>
            <a:off x="5705797" y="397586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32103C03-E0BC-42C1-B331-262E6631BCDF}"/>
              </a:ext>
            </a:extLst>
          </p:cNvPr>
          <p:cNvSpPr txBox="1"/>
          <p:nvPr/>
        </p:nvSpPr>
        <p:spPr>
          <a:xfrm>
            <a:off x="5086728" y="397586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FA01298-8C1A-4596-8932-A2485145A15D}"/>
              </a:ext>
            </a:extLst>
          </p:cNvPr>
          <p:cNvSpPr txBox="1"/>
          <p:nvPr/>
        </p:nvSpPr>
        <p:spPr>
          <a:xfrm>
            <a:off x="5403291" y="73371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1E3506F5-7F8A-4790-BC24-1EFB9719952F}"/>
              </a:ext>
            </a:extLst>
          </p:cNvPr>
          <p:cNvGrpSpPr/>
          <p:nvPr/>
        </p:nvGrpSpPr>
        <p:grpSpPr>
          <a:xfrm>
            <a:off x="3903946" y="1273575"/>
            <a:ext cx="808243" cy="808244"/>
            <a:chOff x="5356462" y="2037079"/>
            <a:chExt cx="1250067" cy="1250069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70B8E9CA-3933-412A-9D15-12F98CEF33F2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A4074678-8EBB-4B97-8E29-90FFB3C38CC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09AFBA9C-28FA-4470-93EE-E5D55106635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9C22E780-954B-4019-A487-63A9D06C0E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3F24F2F3-02DB-4D8C-8D5F-C8521540908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0DE7D510-3215-49B5-9D25-87BE56668937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770C85A4-8540-4FC3-9D2D-A757748707B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6AF87136-3CAA-4C27-A918-14271B44AC1D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C36D834-6208-4CA8-8373-686150CD479A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3" name="그룹 562">
            <a:extLst>
              <a:ext uri="{FF2B5EF4-FFF2-40B4-BE49-F238E27FC236}">
                <a16:creationId xmlns:a16="http://schemas.microsoft.com/office/drawing/2014/main" id="{481564BC-F03C-4CF7-BB57-8D458222A3DF}"/>
              </a:ext>
            </a:extLst>
          </p:cNvPr>
          <p:cNvGrpSpPr/>
          <p:nvPr/>
        </p:nvGrpSpPr>
        <p:grpSpPr>
          <a:xfrm>
            <a:off x="5232566" y="1273575"/>
            <a:ext cx="808243" cy="808244"/>
            <a:chOff x="5356462" y="2037079"/>
            <a:chExt cx="1250067" cy="1250069"/>
          </a:xfrm>
        </p:grpSpPr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24733BB1-C5B4-4750-8D90-2E8A25E379A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B36BD12B-D0AE-473F-84D5-405A4D7F9E4C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5C89A87B-97B3-41D8-99DB-8FFF71B8D2C6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7E58A6D3-EAAE-4A93-91A2-F6C79DEAB9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72889F0E-861A-4B43-A4E7-064DE9FE27FC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F4D4246E-C6A9-4F87-86E2-22CCCE1E59D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0D81979-51C9-4C66-9BB6-CEFB9641773B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029E115-C5CC-4FB0-98F3-0FE13BE752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A21073C3-5E6A-49E2-9411-92AF977C960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40649245-C953-4D04-A247-763803932F90}"/>
              </a:ext>
            </a:extLst>
          </p:cNvPr>
          <p:cNvGrpSpPr/>
          <p:nvPr/>
        </p:nvGrpSpPr>
        <p:grpSpPr>
          <a:xfrm>
            <a:off x="6472887" y="1255823"/>
            <a:ext cx="920923" cy="843745"/>
            <a:chOff x="5067881" y="4730840"/>
            <a:chExt cx="920923" cy="843745"/>
          </a:xfrm>
        </p:grpSpPr>
        <p:grpSp>
          <p:nvGrpSpPr>
            <p:cNvPr id="574" name="그룹 573">
              <a:extLst>
                <a:ext uri="{FF2B5EF4-FFF2-40B4-BE49-F238E27FC236}">
                  <a16:creationId xmlns:a16="http://schemas.microsoft.com/office/drawing/2014/main" id="{13F8D31C-9B0C-4C65-A403-8E0292970D04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57AA11B2-41F6-49C3-8148-2297EC254A3F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36E75107-113A-4126-A0C0-245BA1516FF9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88CFEB10-4D09-4FCB-A773-D8569A58FBFA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143F09B8-E1E1-4559-9832-5B9FCFAE13EE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5722B514-EA6E-48C1-8163-BD4B5DB7EFDC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65713B5-D963-4E7D-9647-7BD9C67CC40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F3E4E3FB-BDE9-47F4-982D-B6D429FC252D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DE1B2606-F6D1-4F9E-961B-27BF4B24057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4713043D-D4FB-4923-89CF-50B23E92DB04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974F19B9-6E86-40E7-A339-472DB027C120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ABB6E8B2-2E84-4630-A1CF-94C73BCBF67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37498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3469433" y="3240021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12872F-385A-440E-9E36-E0F9F816CDC8}"/>
              </a:ext>
            </a:extLst>
          </p:cNvPr>
          <p:cNvSpPr/>
          <p:nvPr/>
        </p:nvSpPr>
        <p:spPr>
          <a:xfrm>
            <a:off x="1494066" y="2607820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40DDF-5BBC-4000-976F-E12FF3D1F961}"/>
              </a:ext>
            </a:extLst>
          </p:cNvPr>
          <p:cNvSpPr/>
          <p:nvPr/>
        </p:nvSpPr>
        <p:spPr>
          <a:xfrm>
            <a:off x="1532013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837322-CD42-42D9-A4CC-29DE1F29D1C6}"/>
              </a:ext>
            </a:extLst>
          </p:cNvPr>
          <p:cNvSpPr/>
          <p:nvPr/>
        </p:nvSpPr>
        <p:spPr>
          <a:xfrm>
            <a:off x="1567182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1B0B86-ED29-424D-84C2-721B075267E0}"/>
              </a:ext>
            </a:extLst>
          </p:cNvPr>
          <p:cNvSpPr/>
          <p:nvPr/>
        </p:nvSpPr>
        <p:spPr>
          <a:xfrm>
            <a:off x="1900364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5695CC-C507-40F2-A018-9D326FC0AE44}"/>
              </a:ext>
            </a:extLst>
          </p:cNvPr>
          <p:cNvSpPr/>
          <p:nvPr/>
        </p:nvSpPr>
        <p:spPr>
          <a:xfrm>
            <a:off x="2268716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94C08A-8586-4579-AA38-779C2A08E387}"/>
              </a:ext>
            </a:extLst>
          </p:cNvPr>
          <p:cNvSpPr/>
          <p:nvPr/>
        </p:nvSpPr>
        <p:spPr>
          <a:xfrm>
            <a:off x="2303885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E36029-8FDA-4AC2-A7F1-7333DB78D656}"/>
              </a:ext>
            </a:extLst>
          </p:cNvPr>
          <p:cNvSpPr/>
          <p:nvPr/>
        </p:nvSpPr>
        <p:spPr>
          <a:xfrm>
            <a:off x="2637067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339915-C398-4E5D-A9B5-9C4F5D2FDEEF}"/>
              </a:ext>
            </a:extLst>
          </p:cNvPr>
          <p:cNvSpPr/>
          <p:nvPr/>
        </p:nvSpPr>
        <p:spPr>
          <a:xfrm>
            <a:off x="1494066" y="3090277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7C1EDFB-C83B-4D86-B747-957942143700}"/>
              </a:ext>
            </a:extLst>
          </p:cNvPr>
          <p:cNvSpPr/>
          <p:nvPr/>
        </p:nvSpPr>
        <p:spPr>
          <a:xfrm>
            <a:off x="1532013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C4665-42B4-4746-9062-EF733789B760}"/>
              </a:ext>
            </a:extLst>
          </p:cNvPr>
          <p:cNvSpPr/>
          <p:nvPr/>
        </p:nvSpPr>
        <p:spPr>
          <a:xfrm>
            <a:off x="1567182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D871386-B0F0-435D-9137-A58B0862F992}"/>
              </a:ext>
            </a:extLst>
          </p:cNvPr>
          <p:cNvSpPr/>
          <p:nvPr/>
        </p:nvSpPr>
        <p:spPr>
          <a:xfrm>
            <a:off x="1900364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45A9D3C-7DA0-40E5-8049-B6A3009618F0}"/>
              </a:ext>
            </a:extLst>
          </p:cNvPr>
          <p:cNvSpPr/>
          <p:nvPr/>
        </p:nvSpPr>
        <p:spPr>
          <a:xfrm>
            <a:off x="2268716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D086E4-B47A-48E7-87DD-5E56E20D4CCF}"/>
              </a:ext>
            </a:extLst>
          </p:cNvPr>
          <p:cNvSpPr/>
          <p:nvPr/>
        </p:nvSpPr>
        <p:spPr>
          <a:xfrm>
            <a:off x="2303885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4D2765-68D2-423E-99A2-A4B1C29024AA}"/>
              </a:ext>
            </a:extLst>
          </p:cNvPr>
          <p:cNvSpPr/>
          <p:nvPr/>
        </p:nvSpPr>
        <p:spPr>
          <a:xfrm>
            <a:off x="2637067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81E7AD-DA85-403C-A70D-B39D6528B3C7}"/>
              </a:ext>
            </a:extLst>
          </p:cNvPr>
          <p:cNvSpPr/>
          <p:nvPr/>
        </p:nvSpPr>
        <p:spPr>
          <a:xfrm>
            <a:off x="1494066" y="3572734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B381D9-2094-4E58-A535-7327925853E2}"/>
              </a:ext>
            </a:extLst>
          </p:cNvPr>
          <p:cNvSpPr/>
          <p:nvPr/>
        </p:nvSpPr>
        <p:spPr>
          <a:xfrm>
            <a:off x="1532013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2DA9E83-BDFB-4945-88F9-BBB9B7041C1C}"/>
              </a:ext>
            </a:extLst>
          </p:cNvPr>
          <p:cNvSpPr/>
          <p:nvPr/>
        </p:nvSpPr>
        <p:spPr>
          <a:xfrm>
            <a:off x="1567182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5884C9-8D75-4C3D-88D2-7B04887C514D}"/>
              </a:ext>
            </a:extLst>
          </p:cNvPr>
          <p:cNvSpPr/>
          <p:nvPr/>
        </p:nvSpPr>
        <p:spPr>
          <a:xfrm>
            <a:off x="1900364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1C9B5BA-6542-444F-8ACD-C3A6CF758C51}"/>
              </a:ext>
            </a:extLst>
          </p:cNvPr>
          <p:cNvSpPr/>
          <p:nvPr/>
        </p:nvSpPr>
        <p:spPr>
          <a:xfrm>
            <a:off x="2268716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78CAA9-AA02-467A-A78C-446ABA3D5550}"/>
              </a:ext>
            </a:extLst>
          </p:cNvPr>
          <p:cNvSpPr/>
          <p:nvPr/>
        </p:nvSpPr>
        <p:spPr>
          <a:xfrm>
            <a:off x="2303885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29F47CE-2E1C-41AD-83AD-D26D74EB2551}"/>
              </a:ext>
            </a:extLst>
          </p:cNvPr>
          <p:cNvSpPr/>
          <p:nvPr/>
        </p:nvSpPr>
        <p:spPr>
          <a:xfrm>
            <a:off x="2637067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7584351-A2E2-43B3-BEB8-DE3164E7D951}"/>
              </a:ext>
            </a:extLst>
          </p:cNvPr>
          <p:cNvSpPr/>
          <p:nvPr/>
        </p:nvSpPr>
        <p:spPr>
          <a:xfrm>
            <a:off x="4074075" y="2429278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CECF3CC-F5E0-4898-9BB1-6D46EAC7506B}"/>
              </a:ext>
            </a:extLst>
          </p:cNvPr>
          <p:cNvSpPr/>
          <p:nvPr/>
        </p:nvSpPr>
        <p:spPr>
          <a:xfrm>
            <a:off x="4112022" y="246463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87749D-D152-48BA-8229-9A4B3654AE36}"/>
              </a:ext>
            </a:extLst>
          </p:cNvPr>
          <p:cNvSpPr/>
          <p:nvPr/>
        </p:nvSpPr>
        <p:spPr>
          <a:xfrm>
            <a:off x="4147191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42F32B-36D4-479C-B39C-CF63467957B3}"/>
              </a:ext>
            </a:extLst>
          </p:cNvPr>
          <p:cNvSpPr/>
          <p:nvPr/>
        </p:nvSpPr>
        <p:spPr>
          <a:xfrm>
            <a:off x="4480373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408B65-4E1D-496E-ACA2-FC40F0D85D0B}"/>
              </a:ext>
            </a:extLst>
          </p:cNvPr>
          <p:cNvSpPr/>
          <p:nvPr/>
        </p:nvSpPr>
        <p:spPr>
          <a:xfrm>
            <a:off x="4112022" y="287148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480FB67-CDBE-422D-96EF-FBFF88B60F50}"/>
              </a:ext>
            </a:extLst>
          </p:cNvPr>
          <p:cNvSpPr/>
          <p:nvPr/>
        </p:nvSpPr>
        <p:spPr>
          <a:xfrm>
            <a:off x="4147191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F39A28B-BA3B-48FA-8895-BB68C86C9703}"/>
              </a:ext>
            </a:extLst>
          </p:cNvPr>
          <p:cNvSpPr/>
          <p:nvPr/>
        </p:nvSpPr>
        <p:spPr>
          <a:xfrm>
            <a:off x="4480373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7E408F1-8A59-4956-B92B-458B263C35C2}"/>
              </a:ext>
            </a:extLst>
          </p:cNvPr>
          <p:cNvSpPr/>
          <p:nvPr/>
        </p:nvSpPr>
        <p:spPr>
          <a:xfrm>
            <a:off x="4112022" y="327833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44726D8-0F63-4011-9CF6-0C290A8662C4}"/>
              </a:ext>
            </a:extLst>
          </p:cNvPr>
          <p:cNvSpPr/>
          <p:nvPr/>
        </p:nvSpPr>
        <p:spPr>
          <a:xfrm>
            <a:off x="4147191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9A9B658-45D9-471F-80D4-9CF3C149B213}"/>
              </a:ext>
            </a:extLst>
          </p:cNvPr>
          <p:cNvSpPr/>
          <p:nvPr/>
        </p:nvSpPr>
        <p:spPr>
          <a:xfrm>
            <a:off x="4480373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717C2D-ABEE-4D52-95A6-9BFB4600CA71}"/>
              </a:ext>
            </a:extLst>
          </p:cNvPr>
          <p:cNvSpPr/>
          <p:nvPr/>
        </p:nvSpPr>
        <p:spPr>
          <a:xfrm>
            <a:off x="4074075" y="372053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FA6815B-EBE4-4AFA-A4C7-DEC71FDC4D4B}"/>
              </a:ext>
            </a:extLst>
          </p:cNvPr>
          <p:cNvSpPr/>
          <p:nvPr/>
        </p:nvSpPr>
        <p:spPr>
          <a:xfrm>
            <a:off x="4112022" y="375589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5D57859-3AA4-41D7-81CC-6E64487E7B1F}"/>
              </a:ext>
            </a:extLst>
          </p:cNvPr>
          <p:cNvSpPr/>
          <p:nvPr/>
        </p:nvSpPr>
        <p:spPr>
          <a:xfrm>
            <a:off x="4147191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7F7F67B-4BC4-4DEA-ACDD-180635A66B20}"/>
              </a:ext>
            </a:extLst>
          </p:cNvPr>
          <p:cNvSpPr/>
          <p:nvPr/>
        </p:nvSpPr>
        <p:spPr>
          <a:xfrm>
            <a:off x="4480373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01FF963-D660-4B71-B84D-AD0D75F6EC80}"/>
              </a:ext>
            </a:extLst>
          </p:cNvPr>
          <p:cNvSpPr/>
          <p:nvPr/>
        </p:nvSpPr>
        <p:spPr>
          <a:xfrm>
            <a:off x="4112022" y="416273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F0BB06-040C-42C9-9A56-F001AEAFF343}"/>
              </a:ext>
            </a:extLst>
          </p:cNvPr>
          <p:cNvSpPr/>
          <p:nvPr/>
        </p:nvSpPr>
        <p:spPr>
          <a:xfrm>
            <a:off x="4147191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1297947-A04A-4860-88F8-99B9F4CFFFE5}"/>
              </a:ext>
            </a:extLst>
          </p:cNvPr>
          <p:cNvSpPr/>
          <p:nvPr/>
        </p:nvSpPr>
        <p:spPr>
          <a:xfrm>
            <a:off x="4480373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A98747-2E86-4E6F-A9FE-62A0E2986DDB}"/>
              </a:ext>
            </a:extLst>
          </p:cNvPr>
          <p:cNvSpPr/>
          <p:nvPr/>
        </p:nvSpPr>
        <p:spPr>
          <a:xfrm>
            <a:off x="4112022" y="456958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A26333-855B-40D8-B5A2-6B3FA4E92EE9}"/>
              </a:ext>
            </a:extLst>
          </p:cNvPr>
          <p:cNvSpPr/>
          <p:nvPr/>
        </p:nvSpPr>
        <p:spPr>
          <a:xfrm>
            <a:off x="4147191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00D3C89-8436-4581-B157-9C438CC80C25}"/>
              </a:ext>
            </a:extLst>
          </p:cNvPr>
          <p:cNvSpPr/>
          <p:nvPr/>
        </p:nvSpPr>
        <p:spPr>
          <a:xfrm>
            <a:off x="4480373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8FC54-87A8-4074-A0C3-E40CA86F2B98}"/>
              </a:ext>
            </a:extLst>
          </p:cNvPr>
          <p:cNvSpPr txBox="1"/>
          <p:nvPr/>
        </p:nvSpPr>
        <p:spPr>
          <a:xfrm>
            <a:off x="5345723" y="2607820"/>
            <a:ext cx="25907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[ 8,  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[10,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236463" y="3287414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01C365-5F0F-41A7-8639-202759D242BD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C3A797-DFB7-4216-82F9-29FFB1A2F50A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F98F8B-FFBB-4527-B35B-074E59802668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B0751F-DA16-422B-AAAA-31B3D475E2B2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089392-6CD0-4D99-8E52-C01B43A0E80C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00021B-5287-4340-8FC8-BE79EC338862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58BCA1-F447-4913-AF6A-E36E91071BB0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9FF0A-2A0F-4DD0-8FAD-3D5D6F47A8A4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0F7353-2758-4AA3-913E-E5257796C7CD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E95C1-C85E-49CC-92B8-B42DECC1C32F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7BA25B-66AC-4736-8504-0E2605DA09CE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D0000B-A996-417A-9E0B-4A53CFC9F7AF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ADF20F9-3851-410B-BC90-90CF9A76963B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3D8D7B-2C12-4029-9701-8F65B02F78FF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AC567D-5657-4781-A2C9-AF02AE4F9825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5DC80A-3C73-46D5-B6C0-6800F230DE3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E6A2F9-EC7A-4BA1-96D2-DDF129B8DE3E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ECA71B-DE54-4F5D-9994-5017EA922180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2D1531-995D-445F-BC25-FB3228B20420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7333A40-6C3C-44CC-AEAE-F85EF6E32237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57637C-8302-4B71-9E2C-7662E762EC75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F6A2A3-D219-4F00-9B41-7E018A678562}"/>
              </a:ext>
            </a:extLst>
          </p:cNvPr>
          <p:cNvSpPr/>
          <p:nvPr/>
        </p:nvSpPr>
        <p:spPr>
          <a:xfrm>
            <a:off x="4767334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CBC199-265D-45FA-B997-D71099D737C8}"/>
              </a:ext>
            </a:extLst>
          </p:cNvPr>
          <p:cNvSpPr/>
          <p:nvPr/>
        </p:nvSpPr>
        <p:spPr>
          <a:xfrm>
            <a:off x="480528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86240A-0D76-469E-BCB3-94D4C1C07A88}"/>
              </a:ext>
            </a:extLst>
          </p:cNvPr>
          <p:cNvSpPr/>
          <p:nvPr/>
        </p:nvSpPr>
        <p:spPr>
          <a:xfrm>
            <a:off x="484045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BA5D42-32BA-477B-8ED9-F7FBB89C674E}"/>
              </a:ext>
            </a:extLst>
          </p:cNvPr>
          <p:cNvSpPr/>
          <p:nvPr/>
        </p:nvSpPr>
        <p:spPr>
          <a:xfrm>
            <a:off x="517363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942D665-6241-49D7-BDB4-1B630B430D4F}"/>
              </a:ext>
            </a:extLst>
          </p:cNvPr>
          <p:cNvSpPr/>
          <p:nvPr/>
        </p:nvSpPr>
        <p:spPr>
          <a:xfrm>
            <a:off x="5541984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470AE6C-03B2-458D-8105-D8A595A1A648}"/>
              </a:ext>
            </a:extLst>
          </p:cNvPr>
          <p:cNvSpPr/>
          <p:nvPr/>
        </p:nvSpPr>
        <p:spPr>
          <a:xfrm>
            <a:off x="5577153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64C56-9D00-48A6-801B-0A5BA8775BD8}"/>
              </a:ext>
            </a:extLst>
          </p:cNvPr>
          <p:cNvSpPr/>
          <p:nvPr/>
        </p:nvSpPr>
        <p:spPr>
          <a:xfrm>
            <a:off x="5910335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2867D96-ACA2-420F-845C-72F18A7AC265}"/>
              </a:ext>
            </a:extLst>
          </p:cNvPr>
          <p:cNvSpPr/>
          <p:nvPr/>
        </p:nvSpPr>
        <p:spPr>
          <a:xfrm>
            <a:off x="4767334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71084-A73A-40A2-901E-BD2B41392EBB}"/>
              </a:ext>
            </a:extLst>
          </p:cNvPr>
          <p:cNvSpPr/>
          <p:nvPr/>
        </p:nvSpPr>
        <p:spPr>
          <a:xfrm>
            <a:off x="480528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961D1D4-0DD6-419E-A646-790F53B25D16}"/>
              </a:ext>
            </a:extLst>
          </p:cNvPr>
          <p:cNvSpPr/>
          <p:nvPr/>
        </p:nvSpPr>
        <p:spPr>
          <a:xfrm>
            <a:off x="484045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04F777-7758-4FE9-81FE-BAF9A05E1093}"/>
              </a:ext>
            </a:extLst>
          </p:cNvPr>
          <p:cNvSpPr/>
          <p:nvPr/>
        </p:nvSpPr>
        <p:spPr>
          <a:xfrm>
            <a:off x="517363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0AD98B-9B3E-4CA0-BC12-C4E02FAAB1DB}"/>
              </a:ext>
            </a:extLst>
          </p:cNvPr>
          <p:cNvSpPr/>
          <p:nvPr/>
        </p:nvSpPr>
        <p:spPr>
          <a:xfrm>
            <a:off x="5541984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DC15220-2C5A-4D3F-B33E-24DC78B912C4}"/>
              </a:ext>
            </a:extLst>
          </p:cNvPr>
          <p:cNvSpPr/>
          <p:nvPr/>
        </p:nvSpPr>
        <p:spPr>
          <a:xfrm>
            <a:off x="5577153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5821629-54D1-4DBF-B231-07F5937A8959}"/>
              </a:ext>
            </a:extLst>
          </p:cNvPr>
          <p:cNvSpPr/>
          <p:nvPr/>
        </p:nvSpPr>
        <p:spPr>
          <a:xfrm>
            <a:off x="5910335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654B4F-1A0C-4917-8C26-ED8FE748D6DA}"/>
              </a:ext>
            </a:extLst>
          </p:cNvPr>
          <p:cNvSpPr/>
          <p:nvPr/>
        </p:nvSpPr>
        <p:spPr>
          <a:xfrm>
            <a:off x="4767334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D07E28C-B7C1-4659-B053-8350BEA510B0}"/>
              </a:ext>
            </a:extLst>
          </p:cNvPr>
          <p:cNvSpPr/>
          <p:nvPr/>
        </p:nvSpPr>
        <p:spPr>
          <a:xfrm>
            <a:off x="480528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58D153C-4ED2-45A6-8C37-C33C4A1121E7}"/>
              </a:ext>
            </a:extLst>
          </p:cNvPr>
          <p:cNvSpPr/>
          <p:nvPr/>
        </p:nvSpPr>
        <p:spPr>
          <a:xfrm>
            <a:off x="484045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F02A8AC-79D3-4416-A710-DFBF83A260EA}"/>
              </a:ext>
            </a:extLst>
          </p:cNvPr>
          <p:cNvSpPr/>
          <p:nvPr/>
        </p:nvSpPr>
        <p:spPr>
          <a:xfrm>
            <a:off x="517363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F60632-3953-4501-94D0-035A72138B33}"/>
              </a:ext>
            </a:extLst>
          </p:cNvPr>
          <p:cNvSpPr/>
          <p:nvPr/>
        </p:nvSpPr>
        <p:spPr>
          <a:xfrm>
            <a:off x="5541984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48EE8F9-3FB9-47B7-A2D4-E25D4B10801B}"/>
              </a:ext>
            </a:extLst>
          </p:cNvPr>
          <p:cNvSpPr/>
          <p:nvPr/>
        </p:nvSpPr>
        <p:spPr>
          <a:xfrm>
            <a:off x="5577153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1E4F2C4-417B-4ED6-AF72-D22F119B6034}"/>
              </a:ext>
            </a:extLst>
          </p:cNvPr>
          <p:cNvSpPr/>
          <p:nvPr/>
        </p:nvSpPr>
        <p:spPr>
          <a:xfrm>
            <a:off x="5910335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6BD33-57DB-4B4C-A3B7-6518C3B93CC2}"/>
              </a:ext>
            </a:extLst>
          </p:cNvPr>
          <p:cNvSpPr txBox="1"/>
          <p:nvPr/>
        </p:nvSpPr>
        <p:spPr>
          <a:xfrm>
            <a:off x="6576699" y="2356494"/>
            <a:ext cx="25907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[ 1,  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[ 5,  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[[ 8,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C8D8311-1E3F-4885-9379-28A756129F86}"/>
              </a:ext>
            </a:extLst>
          </p:cNvPr>
          <p:cNvSpPr/>
          <p:nvPr/>
        </p:nvSpPr>
        <p:spPr>
          <a:xfrm>
            <a:off x="5016993" y="2670450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38060F5-DB9E-485B-AE82-90711A071A2A}"/>
              </a:ext>
            </a:extLst>
          </p:cNvPr>
          <p:cNvSpPr/>
          <p:nvPr/>
        </p:nvSpPr>
        <p:spPr>
          <a:xfrm>
            <a:off x="5050491" y="2700851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D885FAA-D127-49E8-A465-5CDD957B2CAE}"/>
              </a:ext>
            </a:extLst>
          </p:cNvPr>
          <p:cNvSpPr/>
          <p:nvPr/>
        </p:nvSpPr>
        <p:spPr>
          <a:xfrm>
            <a:off x="5089528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7D4F6A-754C-413F-BF03-3AF55886E9C3}"/>
              </a:ext>
            </a:extLst>
          </p:cNvPr>
          <p:cNvSpPr/>
          <p:nvPr/>
        </p:nvSpPr>
        <p:spPr>
          <a:xfrm>
            <a:off x="5417655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BDFDBA5-E6A8-4263-9E43-114C95E18D3D}"/>
              </a:ext>
            </a:extLst>
          </p:cNvPr>
          <p:cNvSpPr/>
          <p:nvPr/>
        </p:nvSpPr>
        <p:spPr>
          <a:xfrm>
            <a:off x="5745782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B5F851-269C-4A93-91E7-4705D1802A6A}"/>
              </a:ext>
            </a:extLst>
          </p:cNvPr>
          <p:cNvSpPr/>
          <p:nvPr/>
        </p:nvSpPr>
        <p:spPr>
          <a:xfrm>
            <a:off x="5050491" y="3109643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0BFEE56-D2C0-46AD-8390-205CD692437A}"/>
              </a:ext>
            </a:extLst>
          </p:cNvPr>
          <p:cNvSpPr/>
          <p:nvPr/>
        </p:nvSpPr>
        <p:spPr>
          <a:xfrm>
            <a:off x="5089528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84A1CF-5948-4274-94F4-98D9EB7B12F1}"/>
              </a:ext>
            </a:extLst>
          </p:cNvPr>
          <p:cNvSpPr/>
          <p:nvPr/>
        </p:nvSpPr>
        <p:spPr>
          <a:xfrm>
            <a:off x="5417655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632CE9-EFAF-446B-98C8-93101D8C93BB}"/>
              </a:ext>
            </a:extLst>
          </p:cNvPr>
          <p:cNvSpPr/>
          <p:nvPr/>
        </p:nvSpPr>
        <p:spPr>
          <a:xfrm>
            <a:off x="5745782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E37EC-165B-4728-8C10-58A6AE2C9D36}"/>
              </a:ext>
            </a:extLst>
          </p:cNvPr>
          <p:cNvSpPr/>
          <p:nvPr/>
        </p:nvSpPr>
        <p:spPr>
          <a:xfrm>
            <a:off x="5016993" y="3553944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095765C-D44F-48B4-8806-55CDB4915DD1}"/>
              </a:ext>
            </a:extLst>
          </p:cNvPr>
          <p:cNvSpPr/>
          <p:nvPr/>
        </p:nvSpPr>
        <p:spPr>
          <a:xfrm>
            <a:off x="5050491" y="3584345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142953-B04E-46D3-89DA-ED997EE74C35}"/>
              </a:ext>
            </a:extLst>
          </p:cNvPr>
          <p:cNvSpPr/>
          <p:nvPr/>
        </p:nvSpPr>
        <p:spPr>
          <a:xfrm>
            <a:off x="5089528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1BB216-CD28-40C8-BDA0-58344EDF5FA4}"/>
              </a:ext>
            </a:extLst>
          </p:cNvPr>
          <p:cNvSpPr/>
          <p:nvPr/>
        </p:nvSpPr>
        <p:spPr>
          <a:xfrm>
            <a:off x="5417655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75B0B71-7C48-43FD-8D1C-4A1FFF3EA1DF}"/>
              </a:ext>
            </a:extLst>
          </p:cNvPr>
          <p:cNvSpPr/>
          <p:nvPr/>
        </p:nvSpPr>
        <p:spPr>
          <a:xfrm>
            <a:off x="5745782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9D2937A-A769-42E0-8FAD-B86C917E909B}"/>
              </a:ext>
            </a:extLst>
          </p:cNvPr>
          <p:cNvSpPr/>
          <p:nvPr/>
        </p:nvSpPr>
        <p:spPr>
          <a:xfrm>
            <a:off x="5050491" y="3993137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7D8A8A-D70B-46A5-AFDA-AD4C558EDFA0}"/>
              </a:ext>
            </a:extLst>
          </p:cNvPr>
          <p:cNvSpPr/>
          <p:nvPr/>
        </p:nvSpPr>
        <p:spPr>
          <a:xfrm>
            <a:off x="5089528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3EE997D-D137-4092-8734-A9B9F66AF5F4}"/>
              </a:ext>
            </a:extLst>
          </p:cNvPr>
          <p:cNvSpPr/>
          <p:nvPr/>
        </p:nvSpPr>
        <p:spPr>
          <a:xfrm>
            <a:off x="5417655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9B145F5-2D22-47D6-BE6E-97C8DB1C7EE6}"/>
              </a:ext>
            </a:extLst>
          </p:cNvPr>
          <p:cNvSpPr/>
          <p:nvPr/>
        </p:nvSpPr>
        <p:spPr>
          <a:xfrm>
            <a:off x="5745782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753BB-1C38-4D5A-B664-E7C50E66A14D}"/>
              </a:ext>
            </a:extLst>
          </p:cNvPr>
          <p:cNvSpPr txBox="1"/>
          <p:nvPr/>
        </p:nvSpPr>
        <p:spPr>
          <a:xfrm>
            <a:off x="6545238" y="2845681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[ 2,  6,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[ 3,  7,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7026140" y="2096431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7026140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9239A2-5799-4DA7-A3C3-80CAA9ECAA5D}"/>
              </a:ext>
            </a:extLst>
          </p:cNvPr>
          <p:cNvCxnSpPr>
            <a:cxnSpLocks/>
          </p:cNvCxnSpPr>
          <p:nvPr/>
        </p:nvCxnSpPr>
        <p:spPr>
          <a:xfrm>
            <a:off x="7324167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9563AC-1A33-4FD2-A285-6710D4E34F20}"/>
              </a:ext>
            </a:extLst>
          </p:cNvPr>
          <p:cNvSpPr txBox="1"/>
          <p:nvPr/>
        </p:nvSpPr>
        <p:spPr>
          <a:xfrm>
            <a:off x="6593305" y="1791780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73A72E-42A5-413E-B280-D1F5BB41BEF7}"/>
              </a:ext>
            </a:extLst>
          </p:cNvPr>
          <p:cNvSpPr/>
          <p:nvPr/>
        </p:nvSpPr>
        <p:spPr>
          <a:xfrm>
            <a:off x="4929518" y="242624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8165F7-8009-4B35-8CA7-E87A09076148}"/>
              </a:ext>
            </a:extLst>
          </p:cNvPr>
          <p:cNvSpPr/>
          <p:nvPr/>
        </p:nvSpPr>
        <p:spPr>
          <a:xfrm>
            <a:off x="4967465" y="246160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17339E-9666-4C52-8E91-CB8462C95DBB}"/>
              </a:ext>
            </a:extLst>
          </p:cNvPr>
          <p:cNvSpPr/>
          <p:nvPr/>
        </p:nvSpPr>
        <p:spPr>
          <a:xfrm>
            <a:off x="5002634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5F378D-79D4-4A15-8565-AF6D0D7FE433}"/>
              </a:ext>
            </a:extLst>
          </p:cNvPr>
          <p:cNvSpPr/>
          <p:nvPr/>
        </p:nvSpPr>
        <p:spPr>
          <a:xfrm>
            <a:off x="5335816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6DE9BD-122D-4419-B884-B18E35569D46}"/>
              </a:ext>
            </a:extLst>
          </p:cNvPr>
          <p:cNvSpPr/>
          <p:nvPr/>
        </p:nvSpPr>
        <p:spPr>
          <a:xfrm>
            <a:off x="4967465" y="286844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7079CD-DEA3-4C8F-A64C-84162F3563CD}"/>
              </a:ext>
            </a:extLst>
          </p:cNvPr>
          <p:cNvSpPr/>
          <p:nvPr/>
        </p:nvSpPr>
        <p:spPr>
          <a:xfrm>
            <a:off x="5002634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5B41EE-4FCC-409E-BBC5-2A6A13756940}"/>
              </a:ext>
            </a:extLst>
          </p:cNvPr>
          <p:cNvSpPr/>
          <p:nvPr/>
        </p:nvSpPr>
        <p:spPr>
          <a:xfrm>
            <a:off x="5335816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5109CD-F71F-4559-B71E-3BF9B3C99E74}"/>
              </a:ext>
            </a:extLst>
          </p:cNvPr>
          <p:cNvSpPr/>
          <p:nvPr/>
        </p:nvSpPr>
        <p:spPr>
          <a:xfrm>
            <a:off x="4967465" y="327529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62FBCD-6BA5-4006-9A46-A725034EE75A}"/>
              </a:ext>
            </a:extLst>
          </p:cNvPr>
          <p:cNvSpPr/>
          <p:nvPr/>
        </p:nvSpPr>
        <p:spPr>
          <a:xfrm>
            <a:off x="5002634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F30E17-EF24-4EC5-8F5C-3734B891F34F}"/>
              </a:ext>
            </a:extLst>
          </p:cNvPr>
          <p:cNvSpPr/>
          <p:nvPr/>
        </p:nvSpPr>
        <p:spPr>
          <a:xfrm>
            <a:off x="5335816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E1627E7-3BD0-40A5-AB53-939B508FED95}"/>
              </a:ext>
            </a:extLst>
          </p:cNvPr>
          <p:cNvSpPr/>
          <p:nvPr/>
        </p:nvSpPr>
        <p:spPr>
          <a:xfrm>
            <a:off x="4929518" y="3717500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DFB7B81-B416-425A-8209-FF63A88DDE98}"/>
              </a:ext>
            </a:extLst>
          </p:cNvPr>
          <p:cNvSpPr/>
          <p:nvPr/>
        </p:nvSpPr>
        <p:spPr>
          <a:xfrm>
            <a:off x="4967465" y="375285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C7E51D-F21F-4B03-889C-E17AB34D3C00}"/>
              </a:ext>
            </a:extLst>
          </p:cNvPr>
          <p:cNvSpPr/>
          <p:nvPr/>
        </p:nvSpPr>
        <p:spPr>
          <a:xfrm>
            <a:off x="5002634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CD312C-FC86-4A9B-B6B5-4FB0E6356F59}"/>
              </a:ext>
            </a:extLst>
          </p:cNvPr>
          <p:cNvSpPr/>
          <p:nvPr/>
        </p:nvSpPr>
        <p:spPr>
          <a:xfrm>
            <a:off x="5335816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EE6EAB-82C7-449B-949C-D4492D065DB0}"/>
              </a:ext>
            </a:extLst>
          </p:cNvPr>
          <p:cNvSpPr/>
          <p:nvPr/>
        </p:nvSpPr>
        <p:spPr>
          <a:xfrm>
            <a:off x="4967465" y="415970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36D21E-85D8-4C4A-970F-61A166426E63}"/>
              </a:ext>
            </a:extLst>
          </p:cNvPr>
          <p:cNvSpPr/>
          <p:nvPr/>
        </p:nvSpPr>
        <p:spPr>
          <a:xfrm>
            <a:off x="5002634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50CAB3-84E6-4346-A2B7-EC27BAE73E6C}"/>
              </a:ext>
            </a:extLst>
          </p:cNvPr>
          <p:cNvSpPr/>
          <p:nvPr/>
        </p:nvSpPr>
        <p:spPr>
          <a:xfrm>
            <a:off x="5335816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FD642-A380-49A8-B9F5-EE15E92670D4}"/>
              </a:ext>
            </a:extLst>
          </p:cNvPr>
          <p:cNvSpPr/>
          <p:nvPr/>
        </p:nvSpPr>
        <p:spPr>
          <a:xfrm>
            <a:off x="4967465" y="456655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6671A0-0281-464B-9AAC-41A3A4059E38}"/>
              </a:ext>
            </a:extLst>
          </p:cNvPr>
          <p:cNvSpPr/>
          <p:nvPr/>
        </p:nvSpPr>
        <p:spPr>
          <a:xfrm>
            <a:off x="5002634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26C4D4-4F64-4BAF-B7B6-44763AE24B79}"/>
              </a:ext>
            </a:extLst>
          </p:cNvPr>
          <p:cNvSpPr/>
          <p:nvPr/>
        </p:nvSpPr>
        <p:spPr>
          <a:xfrm>
            <a:off x="5335816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5174D7-457F-4E3D-BB26-2AB959B7AFFD}"/>
              </a:ext>
            </a:extLst>
          </p:cNvPr>
          <p:cNvSpPr txBox="1"/>
          <p:nvPr/>
        </p:nvSpPr>
        <p:spPr>
          <a:xfrm>
            <a:off x="6075297" y="2868449"/>
            <a:ext cx="28648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[ 4,  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[ 8, 10]],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[[ 1,  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[ 5,  7],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07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2359140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507539" y="4041700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2394364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2434135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2473905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2807087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3180039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3219809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3552991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2394363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2434134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2473904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2807086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3180038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3219808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3552990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2394362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2434133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2473903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2807085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3180037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3219807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3552989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2359140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2394364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2434135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2473905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2807087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3180039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3219809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3552991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2394363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2434134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2473904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2807086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3180038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3219808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3552990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2394362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2434133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2473903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2807085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3180037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3219807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3552989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5277275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5312499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5352270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5392040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7BE9-C28A-416E-B647-4D3AAF800648}"/>
              </a:ext>
            </a:extLst>
          </p:cNvPr>
          <p:cNvSpPr/>
          <p:nvPr/>
        </p:nvSpPr>
        <p:spPr>
          <a:xfrm>
            <a:off x="5725222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709871D-860E-4804-B35A-DC29D9695437}"/>
              </a:ext>
            </a:extLst>
          </p:cNvPr>
          <p:cNvSpPr/>
          <p:nvPr/>
        </p:nvSpPr>
        <p:spPr>
          <a:xfrm>
            <a:off x="6098174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E9A6324-B407-4585-9346-243EB01F2302}"/>
              </a:ext>
            </a:extLst>
          </p:cNvPr>
          <p:cNvSpPr/>
          <p:nvPr/>
        </p:nvSpPr>
        <p:spPr>
          <a:xfrm>
            <a:off x="6137944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C40FE51-EFF1-4E58-A237-BD92A28B8AD8}"/>
              </a:ext>
            </a:extLst>
          </p:cNvPr>
          <p:cNvSpPr/>
          <p:nvPr/>
        </p:nvSpPr>
        <p:spPr>
          <a:xfrm>
            <a:off x="6471126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5312498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5352269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5392039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FADDBAA-5E7B-44ED-B942-D5D6FC46733A}"/>
              </a:ext>
            </a:extLst>
          </p:cNvPr>
          <p:cNvSpPr/>
          <p:nvPr/>
        </p:nvSpPr>
        <p:spPr>
          <a:xfrm>
            <a:off x="5725221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F1345C7-8F4C-4035-891D-5F6A11823641}"/>
              </a:ext>
            </a:extLst>
          </p:cNvPr>
          <p:cNvSpPr/>
          <p:nvPr/>
        </p:nvSpPr>
        <p:spPr>
          <a:xfrm>
            <a:off x="6098173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292A6A-D431-4538-8772-78DC2C5C76A3}"/>
              </a:ext>
            </a:extLst>
          </p:cNvPr>
          <p:cNvSpPr/>
          <p:nvPr/>
        </p:nvSpPr>
        <p:spPr>
          <a:xfrm>
            <a:off x="6137943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8CD52CD-0814-4A4E-9F64-31B0C4A0A8D4}"/>
              </a:ext>
            </a:extLst>
          </p:cNvPr>
          <p:cNvSpPr/>
          <p:nvPr/>
        </p:nvSpPr>
        <p:spPr>
          <a:xfrm>
            <a:off x="6471125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723A7B2-BA59-4B29-97CE-941801C5C1BC}"/>
              </a:ext>
            </a:extLst>
          </p:cNvPr>
          <p:cNvSpPr/>
          <p:nvPr/>
        </p:nvSpPr>
        <p:spPr>
          <a:xfrm>
            <a:off x="5312497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E77E268-517D-4CD0-B76A-3DA6F6120B94}"/>
              </a:ext>
            </a:extLst>
          </p:cNvPr>
          <p:cNvSpPr/>
          <p:nvPr/>
        </p:nvSpPr>
        <p:spPr>
          <a:xfrm>
            <a:off x="5352268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253BD8C-5BF9-4D02-B55B-3FCB73279B5A}"/>
              </a:ext>
            </a:extLst>
          </p:cNvPr>
          <p:cNvSpPr/>
          <p:nvPr/>
        </p:nvSpPr>
        <p:spPr>
          <a:xfrm>
            <a:off x="5392038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D36F62E-6364-4B0C-8918-798F9B9293A8}"/>
              </a:ext>
            </a:extLst>
          </p:cNvPr>
          <p:cNvSpPr/>
          <p:nvPr/>
        </p:nvSpPr>
        <p:spPr>
          <a:xfrm>
            <a:off x="5725220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AAD933C-75E4-4E73-AEA9-CF88D5A0C021}"/>
              </a:ext>
            </a:extLst>
          </p:cNvPr>
          <p:cNvSpPr/>
          <p:nvPr/>
        </p:nvSpPr>
        <p:spPr>
          <a:xfrm>
            <a:off x="6098172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EDAE145-334A-44B2-B8B1-3F60298A6B3B}"/>
              </a:ext>
            </a:extLst>
          </p:cNvPr>
          <p:cNvSpPr/>
          <p:nvPr/>
        </p:nvSpPr>
        <p:spPr>
          <a:xfrm>
            <a:off x="6137942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319C5EA-DFDC-4121-91D7-3E56B2E53DEC}"/>
              </a:ext>
            </a:extLst>
          </p:cNvPr>
          <p:cNvSpPr/>
          <p:nvPr/>
        </p:nvSpPr>
        <p:spPr>
          <a:xfrm>
            <a:off x="6471124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DD17F84-D575-4440-8178-0CF64903FC62}"/>
              </a:ext>
            </a:extLst>
          </p:cNvPr>
          <p:cNvSpPr/>
          <p:nvPr/>
        </p:nvSpPr>
        <p:spPr>
          <a:xfrm>
            <a:off x="5277275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FEEB2DA-CF88-4B78-8FE5-8CBFE90F3AF8}"/>
              </a:ext>
            </a:extLst>
          </p:cNvPr>
          <p:cNvSpPr/>
          <p:nvPr/>
        </p:nvSpPr>
        <p:spPr>
          <a:xfrm>
            <a:off x="5312499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1388513-4D6A-460A-ABFB-5D7B63816A3D}"/>
              </a:ext>
            </a:extLst>
          </p:cNvPr>
          <p:cNvSpPr/>
          <p:nvPr/>
        </p:nvSpPr>
        <p:spPr>
          <a:xfrm>
            <a:off x="5352270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3B5CD4D-27BB-4B64-9BE5-B5B25806E519}"/>
              </a:ext>
            </a:extLst>
          </p:cNvPr>
          <p:cNvSpPr/>
          <p:nvPr/>
        </p:nvSpPr>
        <p:spPr>
          <a:xfrm>
            <a:off x="5392040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ACE17DE-05A4-40FC-9797-FEC3BBFB1898}"/>
              </a:ext>
            </a:extLst>
          </p:cNvPr>
          <p:cNvSpPr/>
          <p:nvPr/>
        </p:nvSpPr>
        <p:spPr>
          <a:xfrm>
            <a:off x="5725222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09E5014-9A6D-4D3E-9C76-AFB36C9A3373}"/>
              </a:ext>
            </a:extLst>
          </p:cNvPr>
          <p:cNvSpPr/>
          <p:nvPr/>
        </p:nvSpPr>
        <p:spPr>
          <a:xfrm>
            <a:off x="6098174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2BF2D1BF-2038-4A54-8B84-7AC3E343EA76}"/>
              </a:ext>
            </a:extLst>
          </p:cNvPr>
          <p:cNvSpPr/>
          <p:nvPr/>
        </p:nvSpPr>
        <p:spPr>
          <a:xfrm>
            <a:off x="6137944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6BBFF27-1E43-4162-918A-9939C24FB1C3}"/>
              </a:ext>
            </a:extLst>
          </p:cNvPr>
          <p:cNvSpPr/>
          <p:nvPr/>
        </p:nvSpPr>
        <p:spPr>
          <a:xfrm>
            <a:off x="6471126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9A55346-72B6-49F8-A6BE-53D058884B9D}"/>
              </a:ext>
            </a:extLst>
          </p:cNvPr>
          <p:cNvSpPr/>
          <p:nvPr/>
        </p:nvSpPr>
        <p:spPr>
          <a:xfrm>
            <a:off x="5312498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24097E68-1BB5-406C-AF33-22707083D645}"/>
              </a:ext>
            </a:extLst>
          </p:cNvPr>
          <p:cNvSpPr/>
          <p:nvPr/>
        </p:nvSpPr>
        <p:spPr>
          <a:xfrm>
            <a:off x="5352269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36A62E9-0C92-4C14-AA78-57FCFF5B5FFC}"/>
              </a:ext>
            </a:extLst>
          </p:cNvPr>
          <p:cNvSpPr/>
          <p:nvPr/>
        </p:nvSpPr>
        <p:spPr>
          <a:xfrm>
            <a:off x="5392039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DAB30685-BE08-47C0-A93D-11DDD6CAB1FB}"/>
              </a:ext>
            </a:extLst>
          </p:cNvPr>
          <p:cNvSpPr/>
          <p:nvPr/>
        </p:nvSpPr>
        <p:spPr>
          <a:xfrm>
            <a:off x="5725221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E90D3BF-F17F-43A8-BF7A-CF166059ABCC}"/>
              </a:ext>
            </a:extLst>
          </p:cNvPr>
          <p:cNvSpPr/>
          <p:nvPr/>
        </p:nvSpPr>
        <p:spPr>
          <a:xfrm>
            <a:off x="6098173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254C277-BDC2-4FAA-9530-5373E5C28199}"/>
              </a:ext>
            </a:extLst>
          </p:cNvPr>
          <p:cNvSpPr/>
          <p:nvPr/>
        </p:nvSpPr>
        <p:spPr>
          <a:xfrm>
            <a:off x="6137943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DBA3E7B5-E4FE-448E-A218-374083EAAD54}"/>
              </a:ext>
            </a:extLst>
          </p:cNvPr>
          <p:cNvSpPr/>
          <p:nvPr/>
        </p:nvSpPr>
        <p:spPr>
          <a:xfrm>
            <a:off x="6471125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5916F40-46A3-4AE3-A968-55BB29D9B935}"/>
              </a:ext>
            </a:extLst>
          </p:cNvPr>
          <p:cNvSpPr/>
          <p:nvPr/>
        </p:nvSpPr>
        <p:spPr>
          <a:xfrm>
            <a:off x="5312497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778C371-56B5-42AF-97A4-82FB6E8E9980}"/>
              </a:ext>
            </a:extLst>
          </p:cNvPr>
          <p:cNvSpPr/>
          <p:nvPr/>
        </p:nvSpPr>
        <p:spPr>
          <a:xfrm>
            <a:off x="5352268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7E5B1D9-9FFD-4306-9F31-65A72886637B}"/>
              </a:ext>
            </a:extLst>
          </p:cNvPr>
          <p:cNvSpPr/>
          <p:nvPr/>
        </p:nvSpPr>
        <p:spPr>
          <a:xfrm>
            <a:off x="5392038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035E210-0599-4A95-9D86-59EC24FEB9F4}"/>
              </a:ext>
            </a:extLst>
          </p:cNvPr>
          <p:cNvSpPr/>
          <p:nvPr/>
        </p:nvSpPr>
        <p:spPr>
          <a:xfrm>
            <a:off x="5725220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0976521-DBE9-49F2-B609-A57C05B7DA79}"/>
              </a:ext>
            </a:extLst>
          </p:cNvPr>
          <p:cNvSpPr/>
          <p:nvPr/>
        </p:nvSpPr>
        <p:spPr>
          <a:xfrm>
            <a:off x="6098172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FEB243C-9749-42F5-A75A-59A54A58BAA4}"/>
              </a:ext>
            </a:extLst>
          </p:cNvPr>
          <p:cNvSpPr/>
          <p:nvPr/>
        </p:nvSpPr>
        <p:spPr>
          <a:xfrm>
            <a:off x="6137942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3C06964-BF5F-4F3F-952C-2FF080BC5AD1}"/>
              </a:ext>
            </a:extLst>
          </p:cNvPr>
          <p:cNvSpPr/>
          <p:nvPr/>
        </p:nvSpPr>
        <p:spPr>
          <a:xfrm>
            <a:off x="6471124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FDF49-ADF3-4A2B-941F-D57290669C41}"/>
              </a:ext>
            </a:extLst>
          </p:cNvPr>
          <p:cNvSpPr txBox="1"/>
          <p:nvPr/>
        </p:nvSpPr>
        <p:spPr>
          <a:xfrm>
            <a:off x="7007160" y="1372174"/>
            <a:ext cx="28440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[[ 8,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15]],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[18, 19]],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[[10,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[22,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(2,3,0,1))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35129"/>
            <a:ext cx="587945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C651448-2F32-4FE6-92AD-1D9B7F003D35}"/>
              </a:ext>
            </a:extLst>
          </p:cNvPr>
          <p:cNvCxnSpPr>
            <a:cxnSpLocks/>
          </p:cNvCxnSpPr>
          <p:nvPr/>
        </p:nvCxnSpPr>
        <p:spPr>
          <a:xfrm flipH="1">
            <a:off x="8367747" y="1451772"/>
            <a:ext cx="588605" cy="166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F781711-EC44-458C-B6C1-CC65CF891356}"/>
              </a:ext>
            </a:extLst>
          </p:cNvPr>
          <p:cNvSpPr/>
          <p:nvPr/>
        </p:nvSpPr>
        <p:spPr>
          <a:xfrm>
            <a:off x="518316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9BDBC41-B953-48C3-8FDF-A498C3A94A11}"/>
              </a:ext>
            </a:extLst>
          </p:cNvPr>
          <p:cNvSpPr/>
          <p:nvPr/>
        </p:nvSpPr>
        <p:spPr>
          <a:xfrm>
            <a:off x="518316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106D2F-1BC1-4305-A472-AFF64FEC13FB}"/>
              </a:ext>
            </a:extLst>
          </p:cNvPr>
          <p:cNvSpPr/>
          <p:nvPr/>
        </p:nvSpPr>
        <p:spPr>
          <a:xfrm>
            <a:off x="5550629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76F5E37-8192-4F46-AB75-5BB147DB5D18}"/>
              </a:ext>
            </a:extLst>
          </p:cNvPr>
          <p:cNvSpPr/>
          <p:nvPr/>
        </p:nvSpPr>
        <p:spPr>
          <a:xfrm>
            <a:off x="559039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8B2DDF3-1F4A-4EC6-B1AC-5B4A59DD8D05}"/>
              </a:ext>
            </a:extLst>
          </p:cNvPr>
          <p:cNvSpPr/>
          <p:nvPr/>
        </p:nvSpPr>
        <p:spPr>
          <a:xfrm>
            <a:off x="5550628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7640B0A-7A23-4010-973C-9375AA2B812F}"/>
              </a:ext>
            </a:extLst>
          </p:cNvPr>
          <p:cNvSpPr/>
          <p:nvPr/>
        </p:nvSpPr>
        <p:spPr>
          <a:xfrm>
            <a:off x="559039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29DF93F-021C-4B43-8365-2F14FAA8D284}"/>
              </a:ext>
            </a:extLst>
          </p:cNvPr>
          <p:cNvSpPr/>
          <p:nvPr/>
        </p:nvSpPr>
        <p:spPr>
          <a:xfrm>
            <a:off x="5923581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BB590E4-1132-4E99-B58E-AEAED18C9C48}"/>
              </a:ext>
            </a:extLst>
          </p:cNvPr>
          <p:cNvSpPr/>
          <p:nvPr/>
        </p:nvSpPr>
        <p:spPr>
          <a:xfrm>
            <a:off x="5923580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4A59BF1-8ACB-4923-9EF5-A5D3FB816E4A}"/>
              </a:ext>
            </a:extLst>
          </p:cNvPr>
          <p:cNvSpPr/>
          <p:nvPr/>
        </p:nvSpPr>
        <p:spPr>
          <a:xfrm>
            <a:off x="6256763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EE72D2B-0223-4A18-A70A-56A3633F208B}"/>
              </a:ext>
            </a:extLst>
          </p:cNvPr>
          <p:cNvSpPr/>
          <p:nvPr/>
        </p:nvSpPr>
        <p:spPr>
          <a:xfrm>
            <a:off x="6256762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0CBBEE4-193D-4848-9FB8-95C2AFC1F37B}"/>
              </a:ext>
            </a:extLst>
          </p:cNvPr>
          <p:cNvSpPr/>
          <p:nvPr/>
        </p:nvSpPr>
        <p:spPr>
          <a:xfrm>
            <a:off x="4402035" y="3789314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14222CE-DF46-4416-AED2-0E57D150DAA1}"/>
              </a:ext>
            </a:extLst>
          </p:cNvPr>
          <p:cNvSpPr/>
          <p:nvPr/>
        </p:nvSpPr>
        <p:spPr>
          <a:xfrm>
            <a:off x="4437259" y="3824513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91A57A-5F00-4370-B236-1F1A84284F83}"/>
              </a:ext>
            </a:extLst>
          </p:cNvPr>
          <p:cNvSpPr/>
          <p:nvPr/>
        </p:nvSpPr>
        <p:spPr>
          <a:xfrm>
            <a:off x="4477030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575F107-AB2B-4733-B0CA-F30EBA3ABE93}"/>
              </a:ext>
            </a:extLst>
          </p:cNvPr>
          <p:cNvSpPr/>
          <p:nvPr/>
        </p:nvSpPr>
        <p:spPr>
          <a:xfrm>
            <a:off x="4516800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09CDD9-712B-4530-8291-5DDC0E3EF45E}"/>
              </a:ext>
            </a:extLst>
          </p:cNvPr>
          <p:cNvSpPr/>
          <p:nvPr/>
        </p:nvSpPr>
        <p:spPr>
          <a:xfrm>
            <a:off x="4437258" y="42966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A01EC5D-574A-47EF-8413-E1296D83D46F}"/>
              </a:ext>
            </a:extLst>
          </p:cNvPr>
          <p:cNvSpPr/>
          <p:nvPr/>
        </p:nvSpPr>
        <p:spPr>
          <a:xfrm>
            <a:off x="4477029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5CCE377-EA33-4409-BA44-90835DEF08CB}"/>
              </a:ext>
            </a:extLst>
          </p:cNvPr>
          <p:cNvSpPr/>
          <p:nvPr/>
        </p:nvSpPr>
        <p:spPr>
          <a:xfrm>
            <a:off x="4516799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B7D450-3EEC-47DF-9A6F-79299023D694}"/>
              </a:ext>
            </a:extLst>
          </p:cNvPr>
          <p:cNvSpPr/>
          <p:nvPr/>
        </p:nvSpPr>
        <p:spPr>
          <a:xfrm>
            <a:off x="4849982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A8706B0-B0D7-44AE-985E-CCB83AF49A09}"/>
              </a:ext>
            </a:extLst>
          </p:cNvPr>
          <p:cNvSpPr/>
          <p:nvPr/>
        </p:nvSpPr>
        <p:spPr>
          <a:xfrm>
            <a:off x="4849981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88C02F8-AD36-42DD-A95E-69A7D9E50C9F}"/>
              </a:ext>
            </a:extLst>
          </p:cNvPr>
          <p:cNvSpPr/>
          <p:nvPr/>
        </p:nvSpPr>
        <p:spPr>
          <a:xfrm>
            <a:off x="5183164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17A9E62-1739-4AAD-AA9B-D0A93701B82C}"/>
              </a:ext>
            </a:extLst>
          </p:cNvPr>
          <p:cNvSpPr/>
          <p:nvPr/>
        </p:nvSpPr>
        <p:spPr>
          <a:xfrm>
            <a:off x="5183163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E760FAE-7154-470B-BC26-D3813FBA5E7B}"/>
              </a:ext>
            </a:extLst>
          </p:cNvPr>
          <p:cNvSpPr/>
          <p:nvPr/>
        </p:nvSpPr>
        <p:spPr>
          <a:xfrm>
            <a:off x="5550629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CDA0AC5-B496-406E-93A3-6B072455EE0A}"/>
              </a:ext>
            </a:extLst>
          </p:cNvPr>
          <p:cNvSpPr/>
          <p:nvPr/>
        </p:nvSpPr>
        <p:spPr>
          <a:xfrm>
            <a:off x="5590399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1346E7E-0156-4240-BAED-506F4E187DE9}"/>
              </a:ext>
            </a:extLst>
          </p:cNvPr>
          <p:cNvSpPr/>
          <p:nvPr/>
        </p:nvSpPr>
        <p:spPr>
          <a:xfrm>
            <a:off x="5550628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2E962C3-0847-4AB8-96C9-4B9D30F34620}"/>
              </a:ext>
            </a:extLst>
          </p:cNvPr>
          <p:cNvSpPr/>
          <p:nvPr/>
        </p:nvSpPr>
        <p:spPr>
          <a:xfrm>
            <a:off x="5590398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651338B-3283-4C19-A088-163E86FAE9CF}"/>
              </a:ext>
            </a:extLst>
          </p:cNvPr>
          <p:cNvSpPr/>
          <p:nvPr/>
        </p:nvSpPr>
        <p:spPr>
          <a:xfrm>
            <a:off x="5923581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1617322-B930-4851-A99F-88AFCCCBE4A4}"/>
              </a:ext>
            </a:extLst>
          </p:cNvPr>
          <p:cNvSpPr/>
          <p:nvPr/>
        </p:nvSpPr>
        <p:spPr>
          <a:xfrm>
            <a:off x="5923580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64AEB3-05CA-4B8B-BBB0-41D7B67C5DDE}"/>
              </a:ext>
            </a:extLst>
          </p:cNvPr>
          <p:cNvSpPr/>
          <p:nvPr/>
        </p:nvSpPr>
        <p:spPr>
          <a:xfrm>
            <a:off x="6256763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6477EE-B33E-4A1E-A4CB-CB34DCE1961B}"/>
              </a:ext>
            </a:extLst>
          </p:cNvPr>
          <p:cNvSpPr/>
          <p:nvPr/>
        </p:nvSpPr>
        <p:spPr>
          <a:xfrm>
            <a:off x="6256762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28B47-7F6E-487B-99D2-C3AD029FA094}"/>
              </a:ext>
            </a:extLst>
          </p:cNvPr>
          <p:cNvSpPr txBox="1"/>
          <p:nvPr/>
        </p:nvSpPr>
        <p:spPr>
          <a:xfrm>
            <a:off x="6696363" y="2282769"/>
            <a:ext cx="33505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16, 20]],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[13, 17,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6,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18, 22]],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[[ 3,  7,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[15, 19,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3163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(3,0,1,2))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51772"/>
            <a:ext cx="927520" cy="14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283067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F5CFDCF-C48A-4834-843D-91678F3DC4BF}"/>
              </a:ext>
            </a:extLst>
          </p:cNvPr>
          <p:cNvCxnSpPr>
            <a:cxnSpLocks/>
          </p:cNvCxnSpPr>
          <p:nvPr/>
        </p:nvCxnSpPr>
        <p:spPr>
          <a:xfrm>
            <a:off x="8571978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7E141B1-420E-43D0-AD43-633AE71D6EF5}"/>
              </a:ext>
            </a:extLst>
          </p:cNvPr>
          <p:cNvSpPr/>
          <p:nvPr/>
        </p:nvSpPr>
        <p:spPr>
          <a:xfrm>
            <a:off x="5218387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8DADE79-1601-4846-86AA-FE48BEB6F10C}"/>
              </a:ext>
            </a:extLst>
          </p:cNvPr>
          <p:cNvSpPr/>
          <p:nvPr/>
        </p:nvSpPr>
        <p:spPr>
          <a:xfrm>
            <a:off x="5258157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DCACA8-3E4C-4CF8-B8C4-843C77123B03}"/>
              </a:ext>
            </a:extLst>
          </p:cNvPr>
          <p:cNvSpPr/>
          <p:nvPr/>
        </p:nvSpPr>
        <p:spPr>
          <a:xfrm>
            <a:off x="5218386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FB7BC65-378F-4BE0-B4BB-83B0234DE1EA}"/>
              </a:ext>
            </a:extLst>
          </p:cNvPr>
          <p:cNvSpPr/>
          <p:nvPr/>
        </p:nvSpPr>
        <p:spPr>
          <a:xfrm>
            <a:off x="5258156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81399C7-1DEC-478E-82F1-A7A34076F6D9}"/>
              </a:ext>
            </a:extLst>
          </p:cNvPr>
          <p:cNvSpPr/>
          <p:nvPr/>
        </p:nvSpPr>
        <p:spPr>
          <a:xfrm>
            <a:off x="559133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0B52ED1-D83C-443B-955C-2A232D89016A}"/>
              </a:ext>
            </a:extLst>
          </p:cNvPr>
          <p:cNvSpPr/>
          <p:nvPr/>
        </p:nvSpPr>
        <p:spPr>
          <a:xfrm>
            <a:off x="559133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FDBA3ED-1773-4E79-94BF-BBCD658C2686}"/>
              </a:ext>
            </a:extLst>
          </p:cNvPr>
          <p:cNvSpPr/>
          <p:nvPr/>
        </p:nvSpPr>
        <p:spPr>
          <a:xfrm>
            <a:off x="5959744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D9419E1-9421-49E7-ADEF-1E5CEBC7A7B6}"/>
              </a:ext>
            </a:extLst>
          </p:cNvPr>
          <p:cNvSpPr/>
          <p:nvPr/>
        </p:nvSpPr>
        <p:spPr>
          <a:xfrm>
            <a:off x="599951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D90AB97-FC8A-4E32-86AD-1AC43D9AB2BA}"/>
              </a:ext>
            </a:extLst>
          </p:cNvPr>
          <p:cNvSpPr/>
          <p:nvPr/>
        </p:nvSpPr>
        <p:spPr>
          <a:xfrm>
            <a:off x="5959743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6BFCF40-49F2-4D48-8AD8-0F9A1CE1D4E2}"/>
              </a:ext>
            </a:extLst>
          </p:cNvPr>
          <p:cNvSpPr/>
          <p:nvPr/>
        </p:nvSpPr>
        <p:spPr>
          <a:xfrm>
            <a:off x="599951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974AB9D-C946-48F5-91D0-6518910686C1}"/>
              </a:ext>
            </a:extLst>
          </p:cNvPr>
          <p:cNvSpPr/>
          <p:nvPr/>
        </p:nvSpPr>
        <p:spPr>
          <a:xfrm>
            <a:off x="6332696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44C72-01B9-457E-A98C-7CB6148D82E5}"/>
              </a:ext>
            </a:extLst>
          </p:cNvPr>
          <p:cNvSpPr/>
          <p:nvPr/>
        </p:nvSpPr>
        <p:spPr>
          <a:xfrm>
            <a:off x="6332695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5C86C6-05EF-4DD0-BC72-A0EF73C946DE}"/>
              </a:ext>
            </a:extLst>
          </p:cNvPr>
          <p:cNvSpPr/>
          <p:nvPr/>
        </p:nvSpPr>
        <p:spPr>
          <a:xfrm>
            <a:off x="4401929" y="378951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FE95214-17DC-4AE1-AFD4-27C5039578EE}"/>
              </a:ext>
            </a:extLst>
          </p:cNvPr>
          <p:cNvSpPr/>
          <p:nvPr/>
        </p:nvSpPr>
        <p:spPr>
          <a:xfrm>
            <a:off x="4437153" y="382471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8F6248A-D062-46C5-B86C-371C6C2B56A0}"/>
              </a:ext>
            </a:extLst>
          </p:cNvPr>
          <p:cNvSpPr/>
          <p:nvPr/>
        </p:nvSpPr>
        <p:spPr>
          <a:xfrm>
            <a:off x="4437152" y="429681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691A268-BF57-4F02-82FA-A38A38C7E9B9}"/>
              </a:ext>
            </a:extLst>
          </p:cNvPr>
          <p:cNvSpPr/>
          <p:nvPr/>
        </p:nvSpPr>
        <p:spPr>
          <a:xfrm>
            <a:off x="4476924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B363F9D-8A38-4D82-83AB-D5F811066EA7}"/>
              </a:ext>
            </a:extLst>
          </p:cNvPr>
          <p:cNvSpPr/>
          <p:nvPr/>
        </p:nvSpPr>
        <p:spPr>
          <a:xfrm>
            <a:off x="4516694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F0E6981-030B-4B73-841D-BFB198DA75B9}"/>
              </a:ext>
            </a:extLst>
          </p:cNvPr>
          <p:cNvSpPr/>
          <p:nvPr/>
        </p:nvSpPr>
        <p:spPr>
          <a:xfrm>
            <a:off x="4476923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0778593-3CB3-4D16-874D-3639F1C06093}"/>
              </a:ext>
            </a:extLst>
          </p:cNvPr>
          <p:cNvSpPr/>
          <p:nvPr/>
        </p:nvSpPr>
        <p:spPr>
          <a:xfrm>
            <a:off x="4516693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BF44598-317B-4737-9696-C12732ACA701}"/>
              </a:ext>
            </a:extLst>
          </p:cNvPr>
          <p:cNvSpPr/>
          <p:nvPr/>
        </p:nvSpPr>
        <p:spPr>
          <a:xfrm>
            <a:off x="4849876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7B41A43-BB1D-492E-86E4-10F9A8DF3556}"/>
              </a:ext>
            </a:extLst>
          </p:cNvPr>
          <p:cNvSpPr/>
          <p:nvPr/>
        </p:nvSpPr>
        <p:spPr>
          <a:xfrm>
            <a:off x="4849875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10B0A5B-DCE8-45A7-B9C5-F41D81171387}"/>
              </a:ext>
            </a:extLst>
          </p:cNvPr>
          <p:cNvSpPr/>
          <p:nvPr/>
        </p:nvSpPr>
        <p:spPr>
          <a:xfrm>
            <a:off x="5218281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59F9F3-D192-44F5-B4E9-A6CBB1614347}"/>
              </a:ext>
            </a:extLst>
          </p:cNvPr>
          <p:cNvSpPr/>
          <p:nvPr/>
        </p:nvSpPr>
        <p:spPr>
          <a:xfrm>
            <a:off x="5258051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056335B-9447-45F1-86BA-BAD39D1D845C}"/>
              </a:ext>
            </a:extLst>
          </p:cNvPr>
          <p:cNvSpPr/>
          <p:nvPr/>
        </p:nvSpPr>
        <p:spPr>
          <a:xfrm>
            <a:off x="5218280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D823528-E844-4313-84AA-A188925EBFD4}"/>
              </a:ext>
            </a:extLst>
          </p:cNvPr>
          <p:cNvSpPr/>
          <p:nvPr/>
        </p:nvSpPr>
        <p:spPr>
          <a:xfrm>
            <a:off x="5258050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B733D32-A694-495F-A0BE-F58D68F3E7EA}"/>
              </a:ext>
            </a:extLst>
          </p:cNvPr>
          <p:cNvSpPr/>
          <p:nvPr/>
        </p:nvSpPr>
        <p:spPr>
          <a:xfrm>
            <a:off x="5591233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24ECB7C-E5C4-4DFF-82FD-4583A0719DEB}"/>
              </a:ext>
            </a:extLst>
          </p:cNvPr>
          <p:cNvSpPr/>
          <p:nvPr/>
        </p:nvSpPr>
        <p:spPr>
          <a:xfrm>
            <a:off x="5591232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96C1672-08C9-4A83-96CA-4F6719C05695}"/>
              </a:ext>
            </a:extLst>
          </p:cNvPr>
          <p:cNvSpPr/>
          <p:nvPr/>
        </p:nvSpPr>
        <p:spPr>
          <a:xfrm>
            <a:off x="5959638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0BD1A0E-3EAF-4713-8DC5-2D204AA06E19}"/>
              </a:ext>
            </a:extLst>
          </p:cNvPr>
          <p:cNvSpPr/>
          <p:nvPr/>
        </p:nvSpPr>
        <p:spPr>
          <a:xfrm>
            <a:off x="5999408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1B88EA-D19A-4CC3-ACA5-D94B3227C137}"/>
              </a:ext>
            </a:extLst>
          </p:cNvPr>
          <p:cNvSpPr/>
          <p:nvPr/>
        </p:nvSpPr>
        <p:spPr>
          <a:xfrm>
            <a:off x="5959637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91230B7-5C8B-4E9C-A934-B8C490327233}"/>
              </a:ext>
            </a:extLst>
          </p:cNvPr>
          <p:cNvSpPr/>
          <p:nvPr/>
        </p:nvSpPr>
        <p:spPr>
          <a:xfrm>
            <a:off x="5999407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FF8DDE7-9E4B-4950-AA26-3A4F2C1F285C}"/>
              </a:ext>
            </a:extLst>
          </p:cNvPr>
          <p:cNvSpPr/>
          <p:nvPr/>
        </p:nvSpPr>
        <p:spPr>
          <a:xfrm>
            <a:off x="6332590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A18BC56-8C56-44AF-9A2E-B4CB67066AD3}"/>
              </a:ext>
            </a:extLst>
          </p:cNvPr>
          <p:cNvSpPr/>
          <p:nvPr/>
        </p:nvSpPr>
        <p:spPr>
          <a:xfrm>
            <a:off x="6332589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E9AAD-6BA1-41CE-8697-A7315975FA5A}"/>
              </a:ext>
            </a:extLst>
          </p:cNvPr>
          <p:cNvSpPr txBox="1"/>
          <p:nvPr/>
        </p:nvSpPr>
        <p:spPr>
          <a:xfrm>
            <a:off x="7149954" y="2034652"/>
            <a:ext cx="28440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[ 8,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[[12, 14],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22]]],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[[[ 1,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[ 5,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[ 9, 11]],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[[13, 15],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[17, 19],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[21,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22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3501"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264395" y="335995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1010181" y="2327681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6352949" y="108820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6EC3CC-D035-485D-BCCC-9B2B39A9A97A}"/>
              </a:ext>
            </a:extLst>
          </p:cNvPr>
          <p:cNvSpPr txBox="1"/>
          <p:nvPr/>
        </p:nvSpPr>
        <p:spPr>
          <a:xfrm>
            <a:off x="6315303" y="173256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(4-2)/2+1=2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0487" y="209606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20996" y="434748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6380" y="208884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597775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68612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19961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1E787-605C-422B-AD4A-03195B0F48C6}"/>
              </a:ext>
            </a:extLst>
          </p:cNvPr>
          <p:cNvSpPr txBox="1"/>
          <p:nvPr/>
        </p:nvSpPr>
        <p:spPr>
          <a:xfrm>
            <a:off x="1779113" y="203700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(1,28,28,6)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AD5E39C-498C-43DD-AAE4-BF44F280E3DA}"/>
              </a:ext>
            </a:extLst>
          </p:cNvPr>
          <p:cNvSpPr txBox="1"/>
          <p:nvPr/>
        </p:nvSpPr>
        <p:spPr>
          <a:xfrm>
            <a:off x="103854" y="203918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(1,32,32,1)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00AA2E2-AEE7-41F7-B2E2-0964F7AA894D}"/>
              </a:ext>
            </a:extLst>
          </p:cNvPr>
          <p:cNvSpPr txBox="1"/>
          <p:nvPr/>
        </p:nvSpPr>
        <p:spPr>
          <a:xfrm>
            <a:off x="4960362" y="166109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(1,5,5,16)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05" y="2702781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2052883" y="3950556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83" y="3950556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526543" y="1939072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C42F4BD-4748-449A-B6F3-7F0ADFF0EFF8}"/>
              </a:ext>
            </a:extLst>
          </p:cNvPr>
          <p:cNvSpPr/>
          <p:nvPr/>
        </p:nvSpPr>
        <p:spPr>
          <a:xfrm flipH="1">
            <a:off x="8729326" y="3519885"/>
            <a:ext cx="451109" cy="49580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3855" y="3015715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2182" y="2042013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36" y="1431631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017427" y="2442122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217070" y="2953047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004796" y="1559080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44" y="2690544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82441" y="2729054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7394" y="2776940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95304</TotalTime>
  <Words>28735</Words>
  <Application>Microsoft Office PowerPoint</Application>
  <PresentationFormat>사용자 지정</PresentationFormat>
  <Paragraphs>7492</Paragraphs>
  <Slides>320</Slides>
  <Notes>304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320</vt:i4>
      </vt:variant>
    </vt:vector>
  </HeadingPairs>
  <TitlesOfParts>
    <vt:vector size="336" baseType="lpstr">
      <vt:lpstr>Consolas</vt:lpstr>
      <vt:lpstr>Candara</vt:lpstr>
      <vt:lpstr>Calvin</vt:lpstr>
      <vt:lpstr>굴림</vt:lpstr>
      <vt:lpstr>맑은 고딕</vt:lpstr>
      <vt:lpstr>Arial</vt:lpstr>
      <vt:lpstr>맑은 고딕</vt:lpstr>
      <vt:lpstr>나눔스퀘어 ExtraBold</vt:lpstr>
      <vt:lpstr>Cambria Math</vt:lpstr>
      <vt:lpstr>고도 B</vt:lpstr>
      <vt:lpstr>Wingdings</vt:lpstr>
      <vt:lpstr>Microsoft Sans Serif</vt:lpstr>
      <vt:lpstr>고도 M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3979</cp:revision>
  <dcterms:created xsi:type="dcterms:W3CDTF">2008-02-04T08:04:25Z</dcterms:created>
  <dcterms:modified xsi:type="dcterms:W3CDTF">2022-02-24T11:54:04Z</dcterms:modified>
</cp:coreProperties>
</file>